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7" r:id="rId2"/>
  </p:sldIdLst>
  <p:sldSz cx="21383625" cy="30672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132"/>
    <a:srgbClr val="51224F"/>
    <a:srgbClr val="354693"/>
    <a:srgbClr val="E3E1E2"/>
    <a:srgbClr val="E2E2E1"/>
    <a:srgbClr val="383734"/>
    <a:srgbClr val="364592"/>
    <a:srgbClr val="C0571D"/>
    <a:srgbClr val="EFC365"/>
    <a:srgbClr val="E7D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38" autoAdjust="0"/>
    <p:restoredTop sz="95226" autoAdjust="0"/>
  </p:normalViewPr>
  <p:slideViewPr>
    <p:cSldViewPr snapToGrid="0">
      <p:cViewPr>
        <p:scale>
          <a:sx n="25" d="100"/>
          <a:sy n="25" d="100"/>
        </p:scale>
        <p:origin x="2606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9C3E34-2502-4978-A9F1-E39B41513A8D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47DD2D94-C359-48CD-84D7-BE3D90801A56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dirty="0"/>
            <a:t>  </a:t>
          </a:r>
          <a:endParaRPr lang="ko-KR" altLang="en-US" dirty="0"/>
        </a:p>
      </dgm:t>
    </dgm:pt>
    <dgm:pt modelId="{4B95E54C-FA05-4DCF-9384-BBE1CFE96ADE}" type="parTrans" cxnId="{54BEDC9B-8A2A-4F5C-8F7A-089E5C31D63E}">
      <dgm:prSet/>
      <dgm:spPr/>
      <dgm:t>
        <a:bodyPr/>
        <a:lstStyle/>
        <a:p>
          <a:pPr latinLnBrk="1"/>
          <a:endParaRPr lang="ko-KR" altLang="en-US"/>
        </a:p>
      </dgm:t>
    </dgm:pt>
    <dgm:pt modelId="{93AC861A-820E-4555-8997-F3508F68FE69}" type="sibTrans" cxnId="{54BEDC9B-8A2A-4F5C-8F7A-089E5C31D63E}">
      <dgm:prSet/>
      <dgm:spPr/>
      <dgm:t>
        <a:bodyPr/>
        <a:lstStyle/>
        <a:p>
          <a:pPr latinLnBrk="1"/>
          <a:endParaRPr lang="ko-KR" altLang="en-US"/>
        </a:p>
      </dgm:t>
    </dgm:pt>
    <dgm:pt modelId="{BC8C97F1-A6A7-4487-863A-9D2180F78EE6}">
      <dgm:prSet phldrT="[텍스트]" custT="1"/>
      <dgm:spPr/>
      <dgm:t>
        <a:bodyPr/>
        <a:lstStyle/>
        <a:p>
          <a:pPr algn="l" latinLnBrk="1"/>
          <a:endParaRPr lang="en-US" altLang="en-US" sz="1600" dirty="0"/>
        </a:p>
      </dgm:t>
    </dgm:pt>
    <dgm:pt modelId="{F669178C-DAE2-47AF-AEB9-B230EA1B874B}" type="parTrans" cxnId="{1CA137BB-744D-4966-9422-3D58055FD8F6}">
      <dgm:prSet/>
      <dgm:spPr/>
      <dgm:t>
        <a:bodyPr/>
        <a:lstStyle/>
        <a:p>
          <a:pPr latinLnBrk="1"/>
          <a:endParaRPr lang="ko-KR" altLang="en-US"/>
        </a:p>
      </dgm:t>
    </dgm:pt>
    <dgm:pt modelId="{D83454E5-BA08-49B7-9C02-C42AE369A643}" type="sibTrans" cxnId="{1CA137BB-744D-4966-9422-3D58055FD8F6}">
      <dgm:prSet/>
      <dgm:spPr/>
      <dgm:t>
        <a:bodyPr/>
        <a:lstStyle/>
        <a:p>
          <a:pPr latinLnBrk="1"/>
          <a:endParaRPr lang="ko-KR" altLang="en-US"/>
        </a:p>
      </dgm:t>
    </dgm:pt>
    <dgm:pt modelId="{F385ADD7-0B68-4297-8F1A-BB50C13DA9C3}">
      <dgm:prSet phldrT="[텍스트]"/>
      <dgm:spPr/>
      <dgm:t>
        <a:bodyPr/>
        <a:lstStyle/>
        <a:p>
          <a:pPr algn="ctr" latinLnBrk="1"/>
          <a:endParaRPr lang="ko-KR" altLang="en-US" dirty="0"/>
        </a:p>
      </dgm:t>
    </dgm:pt>
    <dgm:pt modelId="{06C3FCC5-47FC-41FF-9B3F-CD077F100D2E}" type="parTrans" cxnId="{3029BE1F-E2E0-45C4-BFF1-9581DAFE90BC}">
      <dgm:prSet/>
      <dgm:spPr/>
      <dgm:t>
        <a:bodyPr/>
        <a:lstStyle/>
        <a:p>
          <a:pPr latinLnBrk="1"/>
          <a:endParaRPr lang="ko-KR" altLang="en-US"/>
        </a:p>
      </dgm:t>
    </dgm:pt>
    <dgm:pt modelId="{17EE6D3C-8F42-462F-A6BB-9A936348844F}" type="sibTrans" cxnId="{3029BE1F-E2E0-45C4-BFF1-9581DAFE90BC}">
      <dgm:prSet/>
      <dgm:spPr/>
      <dgm:t>
        <a:bodyPr/>
        <a:lstStyle/>
        <a:p>
          <a:pPr latinLnBrk="1"/>
          <a:endParaRPr lang="ko-KR" altLang="en-US"/>
        </a:p>
      </dgm:t>
    </dgm:pt>
    <dgm:pt modelId="{65310E06-6BC4-45F0-84FD-4B9BCC7025EA}">
      <dgm:prSet phldrT="[텍스트]"/>
      <dgm:spPr/>
      <dgm:t>
        <a:bodyPr/>
        <a:lstStyle/>
        <a:p>
          <a:pPr algn="ctr" latinLnBrk="1"/>
          <a:endParaRPr lang="ko-KR" altLang="en-US" dirty="0"/>
        </a:p>
      </dgm:t>
    </dgm:pt>
    <dgm:pt modelId="{968FD120-D5D9-4569-B025-1F9DFBBE84BD}" type="parTrans" cxnId="{1FE42F09-964B-4ED1-904A-F99DEF715499}">
      <dgm:prSet/>
      <dgm:spPr/>
      <dgm:t>
        <a:bodyPr/>
        <a:lstStyle/>
        <a:p>
          <a:pPr latinLnBrk="1"/>
          <a:endParaRPr lang="ko-KR" altLang="en-US"/>
        </a:p>
      </dgm:t>
    </dgm:pt>
    <dgm:pt modelId="{115ACCBD-5611-497A-9BC7-EF0D7A6823C0}" type="sibTrans" cxnId="{1FE42F09-964B-4ED1-904A-F99DEF715499}">
      <dgm:prSet/>
      <dgm:spPr/>
      <dgm:t>
        <a:bodyPr/>
        <a:lstStyle/>
        <a:p>
          <a:pPr latinLnBrk="1"/>
          <a:endParaRPr lang="ko-KR" altLang="en-US"/>
        </a:p>
      </dgm:t>
    </dgm:pt>
    <dgm:pt modelId="{AB2D3D4C-37A4-4A58-BEEC-5097158613D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4869296-15DD-4756-B4D7-3CCD45A81664}" type="parTrans" cxnId="{ED8BF38E-045A-4D16-B472-15575B63E891}">
      <dgm:prSet/>
      <dgm:spPr/>
      <dgm:t>
        <a:bodyPr/>
        <a:lstStyle/>
        <a:p>
          <a:pPr latinLnBrk="1"/>
          <a:endParaRPr lang="ko-KR" altLang="en-US"/>
        </a:p>
      </dgm:t>
    </dgm:pt>
    <dgm:pt modelId="{28A44119-DC96-4EFB-A1CD-3942A559A1CB}" type="sibTrans" cxnId="{ED8BF38E-045A-4D16-B472-15575B63E891}">
      <dgm:prSet/>
      <dgm:spPr/>
      <dgm:t>
        <a:bodyPr/>
        <a:lstStyle/>
        <a:p>
          <a:pPr latinLnBrk="1"/>
          <a:endParaRPr lang="ko-KR" altLang="en-US"/>
        </a:p>
      </dgm:t>
    </dgm:pt>
    <dgm:pt modelId="{8B5AE686-0896-4B49-A2FE-41836EC77DF0}">
      <dgm:prSet phldrT="[텍스트]" custT="1"/>
      <dgm:spPr/>
      <dgm:t>
        <a:bodyPr/>
        <a:lstStyle/>
        <a:p>
          <a:pPr algn="ctr" latinLnBrk="1"/>
          <a:endParaRPr lang="en-US" altLang="ko-KR" sz="1100" dirty="0">
            <a:latin typeface="Noto Sans CJK KR Medium" panose="020B0600000000000000" pitchFamily="34" charset="-127"/>
            <a:ea typeface="Noto Sans CJK KR Medium" panose="020B0600000000000000" pitchFamily="34" charset="-127"/>
          </a:endParaRPr>
        </a:p>
        <a:p>
          <a:pPr algn="ctr" latinLnBrk="1"/>
          <a:endParaRPr lang="en-US" altLang="ko-KR" sz="1100" dirty="0">
            <a:latin typeface="Noto Sans CJK KR Medium" panose="020B0600000000000000" pitchFamily="34" charset="-127"/>
            <a:ea typeface="Noto Sans CJK KR Medium" panose="020B0600000000000000" pitchFamily="34" charset="-127"/>
          </a:endParaRPr>
        </a:p>
      </dgm:t>
    </dgm:pt>
    <dgm:pt modelId="{027E1A47-2A27-40D2-B0EE-CFA0C24B0B93}" type="parTrans" cxnId="{657ACBEC-810F-4E34-AABD-FA05D1FBA226}">
      <dgm:prSet/>
      <dgm:spPr/>
      <dgm:t>
        <a:bodyPr/>
        <a:lstStyle/>
        <a:p>
          <a:pPr latinLnBrk="1"/>
          <a:endParaRPr lang="ko-KR" altLang="en-US"/>
        </a:p>
      </dgm:t>
    </dgm:pt>
    <dgm:pt modelId="{A57202B5-5861-4BA1-9E2C-485FBA606809}" type="sibTrans" cxnId="{657ACBEC-810F-4E34-AABD-FA05D1FBA226}">
      <dgm:prSet/>
      <dgm:spPr/>
      <dgm:t>
        <a:bodyPr/>
        <a:lstStyle/>
        <a:p>
          <a:pPr latinLnBrk="1"/>
          <a:endParaRPr lang="ko-KR" altLang="en-US"/>
        </a:p>
      </dgm:t>
    </dgm:pt>
    <dgm:pt modelId="{DA4641A9-75CB-4569-B1AB-4911642BAF22}" type="pres">
      <dgm:prSet presAssocID="{5C9C3E34-2502-4978-A9F1-E39B41513A8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890F536-FA2A-4D06-AA64-55335A88AB2F}" type="pres">
      <dgm:prSet presAssocID="{5C9C3E34-2502-4978-A9F1-E39B41513A8D}" presName="matrix" presStyleCnt="0"/>
      <dgm:spPr/>
    </dgm:pt>
    <dgm:pt modelId="{BD8B5137-0E8C-41A9-9C18-16EFC2D29058}" type="pres">
      <dgm:prSet presAssocID="{5C9C3E34-2502-4978-A9F1-E39B41513A8D}" presName="tile1" presStyleLbl="node1" presStyleIdx="0" presStyleCnt="4"/>
      <dgm:spPr/>
    </dgm:pt>
    <dgm:pt modelId="{E1A46E6E-A58F-4BE3-B734-B1D7ADB86AA5}" type="pres">
      <dgm:prSet presAssocID="{5C9C3E34-2502-4978-A9F1-E39B41513A8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550229-BAEC-4943-92AA-9468A649F1B4}" type="pres">
      <dgm:prSet presAssocID="{5C9C3E34-2502-4978-A9F1-E39B41513A8D}" presName="tile2" presStyleLbl="node1" presStyleIdx="1" presStyleCnt="4"/>
      <dgm:spPr/>
    </dgm:pt>
    <dgm:pt modelId="{FD0D0578-2FE7-4DBE-A299-94B3C202920E}" type="pres">
      <dgm:prSet presAssocID="{5C9C3E34-2502-4978-A9F1-E39B41513A8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F5416C7-F537-4736-A85C-C72D736A6C04}" type="pres">
      <dgm:prSet presAssocID="{5C9C3E34-2502-4978-A9F1-E39B41513A8D}" presName="tile3" presStyleLbl="node1" presStyleIdx="2" presStyleCnt="4"/>
      <dgm:spPr/>
    </dgm:pt>
    <dgm:pt modelId="{903CCEA7-6DB7-4595-8381-3C8FAD9BB094}" type="pres">
      <dgm:prSet presAssocID="{5C9C3E34-2502-4978-A9F1-E39B41513A8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0EB8BE-6F5D-4DEE-856E-6B3098A3859F}" type="pres">
      <dgm:prSet presAssocID="{5C9C3E34-2502-4978-A9F1-E39B41513A8D}" presName="tile4" presStyleLbl="node1" presStyleIdx="3" presStyleCnt="4" custLinFactNeighborY="0"/>
      <dgm:spPr/>
    </dgm:pt>
    <dgm:pt modelId="{8AC0B8E6-8077-41D5-B2B1-250B3EF24996}" type="pres">
      <dgm:prSet presAssocID="{5C9C3E34-2502-4978-A9F1-E39B41513A8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6FA751B-C1D8-427C-A83B-66F2203D22A9}" type="pres">
      <dgm:prSet presAssocID="{5C9C3E34-2502-4978-A9F1-E39B41513A8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1FE42F09-964B-4ED1-904A-F99DEF715499}" srcId="{47DD2D94-C359-48CD-84D7-BE3D90801A56}" destId="{65310E06-6BC4-45F0-84FD-4B9BCC7025EA}" srcOrd="3" destOrd="0" parTransId="{968FD120-D5D9-4569-B025-1F9DFBBE84BD}" sibTransId="{115ACCBD-5611-497A-9BC7-EF0D7A6823C0}"/>
    <dgm:cxn modelId="{9DFFB80A-3E34-4B1F-8F26-CFF4E9392392}" type="presOf" srcId="{F385ADD7-0B68-4297-8F1A-BB50C13DA9C3}" destId="{20550229-BAEC-4943-92AA-9468A649F1B4}" srcOrd="0" destOrd="0" presId="urn:microsoft.com/office/officeart/2005/8/layout/matrix1"/>
    <dgm:cxn modelId="{AA98231C-9BC8-4569-BD79-9C4E48ED02DB}" type="presOf" srcId="{65310E06-6BC4-45F0-84FD-4B9BCC7025EA}" destId="{C30EB8BE-6F5D-4DEE-856E-6B3098A3859F}" srcOrd="0" destOrd="0" presId="urn:microsoft.com/office/officeart/2005/8/layout/matrix1"/>
    <dgm:cxn modelId="{3029BE1F-E2E0-45C4-BFF1-9581DAFE90BC}" srcId="{47DD2D94-C359-48CD-84D7-BE3D90801A56}" destId="{F385ADD7-0B68-4297-8F1A-BB50C13DA9C3}" srcOrd="1" destOrd="0" parTransId="{06C3FCC5-47FC-41FF-9B3F-CD077F100D2E}" sibTransId="{17EE6D3C-8F42-462F-A6BB-9A936348844F}"/>
    <dgm:cxn modelId="{231B5723-D779-431D-9CBD-3F474C96666E}" type="presOf" srcId="{BC8C97F1-A6A7-4487-863A-9D2180F78EE6}" destId="{BD8B5137-0E8C-41A9-9C18-16EFC2D29058}" srcOrd="0" destOrd="0" presId="urn:microsoft.com/office/officeart/2005/8/layout/matrix1"/>
    <dgm:cxn modelId="{758E3263-F90E-47AA-9CEC-4A59B2CD325A}" type="presOf" srcId="{47DD2D94-C359-48CD-84D7-BE3D90801A56}" destId="{86FA751B-C1D8-427C-A83B-66F2203D22A9}" srcOrd="0" destOrd="0" presId="urn:microsoft.com/office/officeart/2005/8/layout/matrix1"/>
    <dgm:cxn modelId="{E9EA1864-5C94-4F4E-8A8C-2750D7DC5453}" type="presOf" srcId="{65310E06-6BC4-45F0-84FD-4B9BCC7025EA}" destId="{8AC0B8E6-8077-41D5-B2B1-250B3EF24996}" srcOrd="1" destOrd="0" presId="urn:microsoft.com/office/officeart/2005/8/layout/matrix1"/>
    <dgm:cxn modelId="{F2D85F4B-DA41-48A5-9AEF-152CD8F033C8}" type="presOf" srcId="{F385ADD7-0B68-4297-8F1A-BB50C13DA9C3}" destId="{FD0D0578-2FE7-4DBE-A299-94B3C202920E}" srcOrd="1" destOrd="0" presId="urn:microsoft.com/office/officeart/2005/8/layout/matrix1"/>
    <dgm:cxn modelId="{72B14082-5509-424C-9AFE-C964EC46E0DC}" type="presOf" srcId="{8B5AE686-0896-4B49-A2FE-41836EC77DF0}" destId="{EF5416C7-F537-4736-A85C-C72D736A6C04}" srcOrd="0" destOrd="0" presId="urn:microsoft.com/office/officeart/2005/8/layout/matrix1"/>
    <dgm:cxn modelId="{2E8D7784-5078-428E-B39F-14ABFFF3C813}" type="presOf" srcId="{BC8C97F1-A6A7-4487-863A-9D2180F78EE6}" destId="{E1A46E6E-A58F-4BE3-B734-B1D7ADB86AA5}" srcOrd="1" destOrd="0" presId="urn:microsoft.com/office/officeart/2005/8/layout/matrix1"/>
    <dgm:cxn modelId="{ED8BF38E-045A-4D16-B472-15575B63E891}" srcId="{47DD2D94-C359-48CD-84D7-BE3D90801A56}" destId="{AB2D3D4C-37A4-4A58-BEEC-5097158613DF}" srcOrd="4" destOrd="0" parTransId="{B4869296-15DD-4756-B4D7-3CCD45A81664}" sibTransId="{28A44119-DC96-4EFB-A1CD-3942A559A1CB}"/>
    <dgm:cxn modelId="{54BEDC9B-8A2A-4F5C-8F7A-089E5C31D63E}" srcId="{5C9C3E34-2502-4978-A9F1-E39B41513A8D}" destId="{47DD2D94-C359-48CD-84D7-BE3D90801A56}" srcOrd="0" destOrd="0" parTransId="{4B95E54C-FA05-4DCF-9384-BBE1CFE96ADE}" sibTransId="{93AC861A-820E-4555-8997-F3508F68FE69}"/>
    <dgm:cxn modelId="{8934E6B5-507E-4B85-B776-AAB46B0C9046}" type="presOf" srcId="{8B5AE686-0896-4B49-A2FE-41836EC77DF0}" destId="{903CCEA7-6DB7-4595-8381-3C8FAD9BB094}" srcOrd="1" destOrd="0" presId="urn:microsoft.com/office/officeart/2005/8/layout/matrix1"/>
    <dgm:cxn modelId="{1CA137BB-744D-4966-9422-3D58055FD8F6}" srcId="{47DD2D94-C359-48CD-84D7-BE3D90801A56}" destId="{BC8C97F1-A6A7-4487-863A-9D2180F78EE6}" srcOrd="0" destOrd="0" parTransId="{F669178C-DAE2-47AF-AEB9-B230EA1B874B}" sibTransId="{D83454E5-BA08-49B7-9C02-C42AE369A643}"/>
    <dgm:cxn modelId="{85C2B4D0-E47B-4388-93A4-6205C3296BB3}" type="presOf" srcId="{5C9C3E34-2502-4978-A9F1-E39B41513A8D}" destId="{DA4641A9-75CB-4569-B1AB-4911642BAF22}" srcOrd="0" destOrd="0" presId="urn:microsoft.com/office/officeart/2005/8/layout/matrix1"/>
    <dgm:cxn modelId="{657ACBEC-810F-4E34-AABD-FA05D1FBA226}" srcId="{47DD2D94-C359-48CD-84D7-BE3D90801A56}" destId="{8B5AE686-0896-4B49-A2FE-41836EC77DF0}" srcOrd="2" destOrd="0" parTransId="{027E1A47-2A27-40D2-B0EE-CFA0C24B0B93}" sibTransId="{A57202B5-5861-4BA1-9E2C-485FBA606809}"/>
    <dgm:cxn modelId="{32C255DB-21DA-43FB-9328-63CEB89F94E7}" type="presParOf" srcId="{DA4641A9-75CB-4569-B1AB-4911642BAF22}" destId="{F890F536-FA2A-4D06-AA64-55335A88AB2F}" srcOrd="0" destOrd="0" presId="urn:microsoft.com/office/officeart/2005/8/layout/matrix1"/>
    <dgm:cxn modelId="{B3550EA1-0EDC-400B-83BC-404947B591F6}" type="presParOf" srcId="{F890F536-FA2A-4D06-AA64-55335A88AB2F}" destId="{BD8B5137-0E8C-41A9-9C18-16EFC2D29058}" srcOrd="0" destOrd="0" presId="urn:microsoft.com/office/officeart/2005/8/layout/matrix1"/>
    <dgm:cxn modelId="{295F352A-44E4-40B5-BE99-57CC8316F409}" type="presParOf" srcId="{F890F536-FA2A-4D06-AA64-55335A88AB2F}" destId="{E1A46E6E-A58F-4BE3-B734-B1D7ADB86AA5}" srcOrd="1" destOrd="0" presId="urn:microsoft.com/office/officeart/2005/8/layout/matrix1"/>
    <dgm:cxn modelId="{ABAE5A61-7D41-4058-8D6D-3D44024D8A0D}" type="presParOf" srcId="{F890F536-FA2A-4D06-AA64-55335A88AB2F}" destId="{20550229-BAEC-4943-92AA-9468A649F1B4}" srcOrd="2" destOrd="0" presId="urn:microsoft.com/office/officeart/2005/8/layout/matrix1"/>
    <dgm:cxn modelId="{6B2647F6-6FA4-4EE0-BB50-81E0A9BDCF22}" type="presParOf" srcId="{F890F536-FA2A-4D06-AA64-55335A88AB2F}" destId="{FD0D0578-2FE7-4DBE-A299-94B3C202920E}" srcOrd="3" destOrd="0" presId="urn:microsoft.com/office/officeart/2005/8/layout/matrix1"/>
    <dgm:cxn modelId="{97511D6F-538D-41E4-A856-9031E433BF2E}" type="presParOf" srcId="{F890F536-FA2A-4D06-AA64-55335A88AB2F}" destId="{EF5416C7-F537-4736-A85C-C72D736A6C04}" srcOrd="4" destOrd="0" presId="urn:microsoft.com/office/officeart/2005/8/layout/matrix1"/>
    <dgm:cxn modelId="{9922FF7B-5A51-4C1C-B9AE-49D7412CD6DA}" type="presParOf" srcId="{F890F536-FA2A-4D06-AA64-55335A88AB2F}" destId="{903CCEA7-6DB7-4595-8381-3C8FAD9BB094}" srcOrd="5" destOrd="0" presId="urn:microsoft.com/office/officeart/2005/8/layout/matrix1"/>
    <dgm:cxn modelId="{7A0BCCD9-9802-4937-A0E8-BC2671CEB5CE}" type="presParOf" srcId="{F890F536-FA2A-4D06-AA64-55335A88AB2F}" destId="{C30EB8BE-6F5D-4DEE-856E-6B3098A3859F}" srcOrd="6" destOrd="0" presId="urn:microsoft.com/office/officeart/2005/8/layout/matrix1"/>
    <dgm:cxn modelId="{0F6DCB40-B34F-4323-ABD9-8430BEB2641C}" type="presParOf" srcId="{F890F536-FA2A-4D06-AA64-55335A88AB2F}" destId="{8AC0B8E6-8077-41D5-B2B1-250B3EF24996}" srcOrd="7" destOrd="0" presId="urn:microsoft.com/office/officeart/2005/8/layout/matrix1"/>
    <dgm:cxn modelId="{9DC0AAF3-10EE-4A86-B30F-A951F9BD43DF}" type="presParOf" srcId="{DA4641A9-75CB-4569-B1AB-4911642BAF22}" destId="{86FA751B-C1D8-427C-A83B-66F2203D22A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9C3E34-2502-4978-A9F1-E39B41513A8D}" type="doc">
      <dgm:prSet loTypeId="urn:microsoft.com/office/officeart/2005/8/layout/matrix1" loCatId="matrix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47DD2D94-C359-48CD-84D7-BE3D90801A56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dirty="0"/>
            <a:t>  </a:t>
          </a:r>
          <a:endParaRPr lang="ko-KR" altLang="en-US" dirty="0"/>
        </a:p>
      </dgm:t>
    </dgm:pt>
    <dgm:pt modelId="{4B95E54C-FA05-4DCF-9384-BBE1CFE96ADE}" type="parTrans" cxnId="{54BEDC9B-8A2A-4F5C-8F7A-089E5C31D63E}">
      <dgm:prSet/>
      <dgm:spPr/>
      <dgm:t>
        <a:bodyPr/>
        <a:lstStyle/>
        <a:p>
          <a:pPr latinLnBrk="1"/>
          <a:endParaRPr lang="ko-KR" altLang="en-US"/>
        </a:p>
      </dgm:t>
    </dgm:pt>
    <dgm:pt modelId="{93AC861A-820E-4555-8997-F3508F68FE69}" type="sibTrans" cxnId="{54BEDC9B-8A2A-4F5C-8F7A-089E5C31D63E}">
      <dgm:prSet/>
      <dgm:spPr/>
      <dgm:t>
        <a:bodyPr/>
        <a:lstStyle/>
        <a:p>
          <a:pPr latinLnBrk="1"/>
          <a:endParaRPr lang="ko-KR" altLang="en-US"/>
        </a:p>
      </dgm:t>
    </dgm:pt>
    <dgm:pt modelId="{BC8C97F1-A6A7-4487-863A-9D2180F78EE6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S(</a:t>
          </a:r>
          <a:r>
            <a:rPr lang="ko-KR" altLang="en-US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강점</a:t>
          </a:r>
          <a:r>
            <a: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)</a:t>
          </a:r>
          <a:endParaRPr lang="ko-KR" altLang="en-US" sz="1200" dirty="0">
            <a:latin typeface="Noto Sans CJK KR Medium" panose="020B0600000000000000" pitchFamily="34" charset="-127"/>
            <a:ea typeface="Noto Sans CJK KR Medium" panose="020B0600000000000000" pitchFamily="34" charset="-127"/>
          </a:endParaRPr>
        </a:p>
      </dgm:t>
    </dgm:pt>
    <dgm:pt modelId="{F669178C-DAE2-47AF-AEB9-B230EA1B874B}" type="parTrans" cxnId="{1CA137BB-744D-4966-9422-3D58055FD8F6}">
      <dgm:prSet/>
      <dgm:spPr/>
      <dgm:t>
        <a:bodyPr/>
        <a:lstStyle/>
        <a:p>
          <a:pPr latinLnBrk="1"/>
          <a:endParaRPr lang="ko-KR" altLang="en-US"/>
        </a:p>
      </dgm:t>
    </dgm:pt>
    <dgm:pt modelId="{D83454E5-BA08-49B7-9C02-C42AE369A643}" type="sibTrans" cxnId="{1CA137BB-744D-4966-9422-3D58055FD8F6}">
      <dgm:prSet/>
      <dgm:spPr/>
      <dgm:t>
        <a:bodyPr/>
        <a:lstStyle/>
        <a:p>
          <a:pPr latinLnBrk="1"/>
          <a:endParaRPr lang="ko-KR" altLang="en-US"/>
        </a:p>
      </dgm:t>
    </dgm:pt>
    <dgm:pt modelId="{F385ADD7-0B68-4297-8F1A-BB50C13DA9C3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W(</a:t>
          </a:r>
          <a:r>
            <a:rPr lang="ko-KR" altLang="en-US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약점</a:t>
          </a:r>
          <a:r>
            <a: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)</a:t>
          </a:r>
          <a:endParaRPr lang="ko-KR" altLang="en-US" sz="1200" dirty="0"/>
        </a:p>
      </dgm:t>
    </dgm:pt>
    <dgm:pt modelId="{06C3FCC5-47FC-41FF-9B3F-CD077F100D2E}" type="parTrans" cxnId="{3029BE1F-E2E0-45C4-BFF1-9581DAFE90BC}">
      <dgm:prSet/>
      <dgm:spPr/>
      <dgm:t>
        <a:bodyPr/>
        <a:lstStyle/>
        <a:p>
          <a:pPr latinLnBrk="1"/>
          <a:endParaRPr lang="ko-KR" altLang="en-US"/>
        </a:p>
      </dgm:t>
    </dgm:pt>
    <dgm:pt modelId="{17EE6D3C-8F42-462F-A6BB-9A936348844F}" type="sibTrans" cxnId="{3029BE1F-E2E0-45C4-BFF1-9581DAFE90BC}">
      <dgm:prSet/>
      <dgm:spPr/>
      <dgm:t>
        <a:bodyPr/>
        <a:lstStyle/>
        <a:p>
          <a:pPr latinLnBrk="1"/>
          <a:endParaRPr lang="ko-KR" altLang="en-US"/>
        </a:p>
      </dgm:t>
    </dgm:pt>
    <dgm:pt modelId="{65310E06-6BC4-45F0-84FD-4B9BCC7025EA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T(</a:t>
          </a:r>
          <a:r>
            <a:rPr lang="ko-KR" altLang="en-US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위</a:t>
          </a:r>
          <a:r>
            <a:rPr lang="ko-KR" altLang="en-US" sz="11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협</a:t>
          </a:r>
          <a:r>
            <a:rPr lang="en-US" altLang="ko-KR" sz="11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)</a:t>
          </a:r>
          <a:endParaRPr lang="ko-KR" altLang="en-US" sz="1100" dirty="0"/>
        </a:p>
      </dgm:t>
    </dgm:pt>
    <dgm:pt modelId="{968FD120-D5D9-4569-B025-1F9DFBBE84BD}" type="parTrans" cxnId="{1FE42F09-964B-4ED1-904A-F99DEF715499}">
      <dgm:prSet/>
      <dgm:spPr/>
      <dgm:t>
        <a:bodyPr/>
        <a:lstStyle/>
        <a:p>
          <a:pPr latinLnBrk="1"/>
          <a:endParaRPr lang="ko-KR" altLang="en-US"/>
        </a:p>
      </dgm:t>
    </dgm:pt>
    <dgm:pt modelId="{115ACCBD-5611-497A-9BC7-EF0D7A6823C0}" type="sibTrans" cxnId="{1FE42F09-964B-4ED1-904A-F99DEF715499}">
      <dgm:prSet/>
      <dgm:spPr/>
      <dgm:t>
        <a:bodyPr/>
        <a:lstStyle/>
        <a:p>
          <a:pPr latinLnBrk="1"/>
          <a:endParaRPr lang="ko-KR" altLang="en-US"/>
        </a:p>
      </dgm:t>
    </dgm:pt>
    <dgm:pt modelId="{AB2D3D4C-37A4-4A58-BEEC-5097158613D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B4869296-15DD-4756-B4D7-3CCD45A81664}" type="parTrans" cxnId="{ED8BF38E-045A-4D16-B472-15575B63E891}">
      <dgm:prSet/>
      <dgm:spPr/>
      <dgm:t>
        <a:bodyPr/>
        <a:lstStyle/>
        <a:p>
          <a:pPr latinLnBrk="1"/>
          <a:endParaRPr lang="ko-KR" altLang="en-US"/>
        </a:p>
      </dgm:t>
    </dgm:pt>
    <dgm:pt modelId="{28A44119-DC96-4EFB-A1CD-3942A559A1CB}" type="sibTrans" cxnId="{ED8BF38E-045A-4D16-B472-15575B63E891}">
      <dgm:prSet/>
      <dgm:spPr/>
      <dgm:t>
        <a:bodyPr/>
        <a:lstStyle/>
        <a:p>
          <a:pPr latinLnBrk="1"/>
          <a:endParaRPr lang="ko-KR" altLang="en-US"/>
        </a:p>
      </dgm:t>
    </dgm:pt>
    <dgm:pt modelId="{8B5AE686-0896-4B49-A2FE-41836EC77DF0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O(</a:t>
          </a:r>
          <a:r>
            <a:rPr lang="ko-KR" altLang="en-US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기회</a:t>
          </a:r>
          <a:r>
            <a:rPr lang="en-US" altLang="ko-KR" sz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)</a:t>
          </a:r>
          <a:endParaRPr lang="ko-KR" altLang="en-US" sz="1200" dirty="0"/>
        </a:p>
      </dgm:t>
    </dgm:pt>
    <dgm:pt modelId="{027E1A47-2A27-40D2-B0EE-CFA0C24B0B93}" type="parTrans" cxnId="{657ACBEC-810F-4E34-AABD-FA05D1FBA226}">
      <dgm:prSet/>
      <dgm:spPr/>
      <dgm:t>
        <a:bodyPr/>
        <a:lstStyle/>
        <a:p>
          <a:pPr latinLnBrk="1"/>
          <a:endParaRPr lang="ko-KR" altLang="en-US"/>
        </a:p>
      </dgm:t>
    </dgm:pt>
    <dgm:pt modelId="{A57202B5-5861-4BA1-9E2C-485FBA606809}" type="sibTrans" cxnId="{657ACBEC-810F-4E34-AABD-FA05D1FBA226}">
      <dgm:prSet/>
      <dgm:spPr/>
      <dgm:t>
        <a:bodyPr/>
        <a:lstStyle/>
        <a:p>
          <a:pPr latinLnBrk="1"/>
          <a:endParaRPr lang="ko-KR" altLang="en-US"/>
        </a:p>
      </dgm:t>
    </dgm:pt>
    <dgm:pt modelId="{DA4641A9-75CB-4569-B1AB-4911642BAF22}" type="pres">
      <dgm:prSet presAssocID="{5C9C3E34-2502-4978-A9F1-E39B41513A8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890F536-FA2A-4D06-AA64-55335A88AB2F}" type="pres">
      <dgm:prSet presAssocID="{5C9C3E34-2502-4978-A9F1-E39B41513A8D}" presName="matrix" presStyleCnt="0"/>
      <dgm:spPr/>
    </dgm:pt>
    <dgm:pt modelId="{BD8B5137-0E8C-41A9-9C18-16EFC2D29058}" type="pres">
      <dgm:prSet presAssocID="{5C9C3E34-2502-4978-A9F1-E39B41513A8D}" presName="tile1" presStyleLbl="node1" presStyleIdx="0" presStyleCnt="4" custLinFactNeighborX="-1075"/>
      <dgm:spPr/>
    </dgm:pt>
    <dgm:pt modelId="{E1A46E6E-A58F-4BE3-B734-B1D7ADB86AA5}" type="pres">
      <dgm:prSet presAssocID="{5C9C3E34-2502-4978-A9F1-E39B41513A8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0550229-BAEC-4943-92AA-9468A649F1B4}" type="pres">
      <dgm:prSet presAssocID="{5C9C3E34-2502-4978-A9F1-E39B41513A8D}" presName="tile2" presStyleLbl="node1" presStyleIdx="1" presStyleCnt="4"/>
      <dgm:spPr/>
    </dgm:pt>
    <dgm:pt modelId="{FD0D0578-2FE7-4DBE-A299-94B3C202920E}" type="pres">
      <dgm:prSet presAssocID="{5C9C3E34-2502-4978-A9F1-E39B41513A8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F5416C7-F537-4736-A85C-C72D736A6C04}" type="pres">
      <dgm:prSet presAssocID="{5C9C3E34-2502-4978-A9F1-E39B41513A8D}" presName="tile3" presStyleLbl="node1" presStyleIdx="2" presStyleCnt="4"/>
      <dgm:spPr/>
    </dgm:pt>
    <dgm:pt modelId="{903CCEA7-6DB7-4595-8381-3C8FAD9BB094}" type="pres">
      <dgm:prSet presAssocID="{5C9C3E34-2502-4978-A9F1-E39B41513A8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0EB8BE-6F5D-4DEE-856E-6B3098A3859F}" type="pres">
      <dgm:prSet presAssocID="{5C9C3E34-2502-4978-A9F1-E39B41513A8D}" presName="tile4" presStyleLbl="node1" presStyleIdx="3" presStyleCnt="4"/>
      <dgm:spPr/>
    </dgm:pt>
    <dgm:pt modelId="{8AC0B8E6-8077-41D5-B2B1-250B3EF24996}" type="pres">
      <dgm:prSet presAssocID="{5C9C3E34-2502-4978-A9F1-E39B41513A8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6FA751B-C1D8-427C-A83B-66F2203D22A9}" type="pres">
      <dgm:prSet presAssocID="{5C9C3E34-2502-4978-A9F1-E39B41513A8D}" presName="centerTile" presStyleLbl="fgShp" presStyleIdx="0" presStyleCnt="1" custLinFactNeighborX="0" custLinFactNeighborY="20449">
        <dgm:presLayoutVars>
          <dgm:chMax val="0"/>
          <dgm:chPref val="0"/>
        </dgm:presLayoutVars>
      </dgm:prSet>
      <dgm:spPr/>
    </dgm:pt>
  </dgm:ptLst>
  <dgm:cxnLst>
    <dgm:cxn modelId="{1FE42F09-964B-4ED1-904A-F99DEF715499}" srcId="{47DD2D94-C359-48CD-84D7-BE3D90801A56}" destId="{65310E06-6BC4-45F0-84FD-4B9BCC7025EA}" srcOrd="3" destOrd="0" parTransId="{968FD120-D5D9-4569-B025-1F9DFBBE84BD}" sibTransId="{115ACCBD-5611-497A-9BC7-EF0D7A6823C0}"/>
    <dgm:cxn modelId="{9DFFB80A-3E34-4B1F-8F26-CFF4E9392392}" type="presOf" srcId="{F385ADD7-0B68-4297-8F1A-BB50C13DA9C3}" destId="{20550229-BAEC-4943-92AA-9468A649F1B4}" srcOrd="0" destOrd="0" presId="urn:microsoft.com/office/officeart/2005/8/layout/matrix1"/>
    <dgm:cxn modelId="{AA98231C-9BC8-4569-BD79-9C4E48ED02DB}" type="presOf" srcId="{65310E06-6BC4-45F0-84FD-4B9BCC7025EA}" destId="{C30EB8BE-6F5D-4DEE-856E-6B3098A3859F}" srcOrd="0" destOrd="0" presId="urn:microsoft.com/office/officeart/2005/8/layout/matrix1"/>
    <dgm:cxn modelId="{3029BE1F-E2E0-45C4-BFF1-9581DAFE90BC}" srcId="{47DD2D94-C359-48CD-84D7-BE3D90801A56}" destId="{F385ADD7-0B68-4297-8F1A-BB50C13DA9C3}" srcOrd="1" destOrd="0" parTransId="{06C3FCC5-47FC-41FF-9B3F-CD077F100D2E}" sibTransId="{17EE6D3C-8F42-462F-A6BB-9A936348844F}"/>
    <dgm:cxn modelId="{231B5723-D779-431D-9CBD-3F474C96666E}" type="presOf" srcId="{BC8C97F1-A6A7-4487-863A-9D2180F78EE6}" destId="{BD8B5137-0E8C-41A9-9C18-16EFC2D29058}" srcOrd="0" destOrd="0" presId="urn:microsoft.com/office/officeart/2005/8/layout/matrix1"/>
    <dgm:cxn modelId="{758E3263-F90E-47AA-9CEC-4A59B2CD325A}" type="presOf" srcId="{47DD2D94-C359-48CD-84D7-BE3D90801A56}" destId="{86FA751B-C1D8-427C-A83B-66F2203D22A9}" srcOrd="0" destOrd="0" presId="urn:microsoft.com/office/officeart/2005/8/layout/matrix1"/>
    <dgm:cxn modelId="{E9EA1864-5C94-4F4E-8A8C-2750D7DC5453}" type="presOf" srcId="{65310E06-6BC4-45F0-84FD-4B9BCC7025EA}" destId="{8AC0B8E6-8077-41D5-B2B1-250B3EF24996}" srcOrd="1" destOrd="0" presId="urn:microsoft.com/office/officeart/2005/8/layout/matrix1"/>
    <dgm:cxn modelId="{F2D85F4B-DA41-48A5-9AEF-152CD8F033C8}" type="presOf" srcId="{F385ADD7-0B68-4297-8F1A-BB50C13DA9C3}" destId="{FD0D0578-2FE7-4DBE-A299-94B3C202920E}" srcOrd="1" destOrd="0" presId="urn:microsoft.com/office/officeart/2005/8/layout/matrix1"/>
    <dgm:cxn modelId="{72B14082-5509-424C-9AFE-C964EC46E0DC}" type="presOf" srcId="{8B5AE686-0896-4B49-A2FE-41836EC77DF0}" destId="{EF5416C7-F537-4736-A85C-C72D736A6C04}" srcOrd="0" destOrd="0" presId="urn:microsoft.com/office/officeart/2005/8/layout/matrix1"/>
    <dgm:cxn modelId="{2E8D7784-5078-428E-B39F-14ABFFF3C813}" type="presOf" srcId="{BC8C97F1-A6A7-4487-863A-9D2180F78EE6}" destId="{E1A46E6E-A58F-4BE3-B734-B1D7ADB86AA5}" srcOrd="1" destOrd="0" presId="urn:microsoft.com/office/officeart/2005/8/layout/matrix1"/>
    <dgm:cxn modelId="{ED8BF38E-045A-4D16-B472-15575B63E891}" srcId="{47DD2D94-C359-48CD-84D7-BE3D90801A56}" destId="{AB2D3D4C-37A4-4A58-BEEC-5097158613DF}" srcOrd="4" destOrd="0" parTransId="{B4869296-15DD-4756-B4D7-3CCD45A81664}" sibTransId="{28A44119-DC96-4EFB-A1CD-3942A559A1CB}"/>
    <dgm:cxn modelId="{54BEDC9B-8A2A-4F5C-8F7A-089E5C31D63E}" srcId="{5C9C3E34-2502-4978-A9F1-E39B41513A8D}" destId="{47DD2D94-C359-48CD-84D7-BE3D90801A56}" srcOrd="0" destOrd="0" parTransId="{4B95E54C-FA05-4DCF-9384-BBE1CFE96ADE}" sibTransId="{93AC861A-820E-4555-8997-F3508F68FE69}"/>
    <dgm:cxn modelId="{8934E6B5-507E-4B85-B776-AAB46B0C9046}" type="presOf" srcId="{8B5AE686-0896-4B49-A2FE-41836EC77DF0}" destId="{903CCEA7-6DB7-4595-8381-3C8FAD9BB094}" srcOrd="1" destOrd="0" presId="urn:microsoft.com/office/officeart/2005/8/layout/matrix1"/>
    <dgm:cxn modelId="{1CA137BB-744D-4966-9422-3D58055FD8F6}" srcId="{47DD2D94-C359-48CD-84D7-BE3D90801A56}" destId="{BC8C97F1-A6A7-4487-863A-9D2180F78EE6}" srcOrd="0" destOrd="0" parTransId="{F669178C-DAE2-47AF-AEB9-B230EA1B874B}" sibTransId="{D83454E5-BA08-49B7-9C02-C42AE369A643}"/>
    <dgm:cxn modelId="{85C2B4D0-E47B-4388-93A4-6205C3296BB3}" type="presOf" srcId="{5C9C3E34-2502-4978-A9F1-E39B41513A8D}" destId="{DA4641A9-75CB-4569-B1AB-4911642BAF22}" srcOrd="0" destOrd="0" presId="urn:microsoft.com/office/officeart/2005/8/layout/matrix1"/>
    <dgm:cxn modelId="{657ACBEC-810F-4E34-AABD-FA05D1FBA226}" srcId="{47DD2D94-C359-48CD-84D7-BE3D90801A56}" destId="{8B5AE686-0896-4B49-A2FE-41836EC77DF0}" srcOrd="2" destOrd="0" parTransId="{027E1A47-2A27-40D2-B0EE-CFA0C24B0B93}" sibTransId="{A57202B5-5861-4BA1-9E2C-485FBA606809}"/>
    <dgm:cxn modelId="{32C255DB-21DA-43FB-9328-63CEB89F94E7}" type="presParOf" srcId="{DA4641A9-75CB-4569-B1AB-4911642BAF22}" destId="{F890F536-FA2A-4D06-AA64-55335A88AB2F}" srcOrd="0" destOrd="0" presId="urn:microsoft.com/office/officeart/2005/8/layout/matrix1"/>
    <dgm:cxn modelId="{B3550EA1-0EDC-400B-83BC-404947B591F6}" type="presParOf" srcId="{F890F536-FA2A-4D06-AA64-55335A88AB2F}" destId="{BD8B5137-0E8C-41A9-9C18-16EFC2D29058}" srcOrd="0" destOrd="0" presId="urn:microsoft.com/office/officeart/2005/8/layout/matrix1"/>
    <dgm:cxn modelId="{295F352A-44E4-40B5-BE99-57CC8316F409}" type="presParOf" srcId="{F890F536-FA2A-4D06-AA64-55335A88AB2F}" destId="{E1A46E6E-A58F-4BE3-B734-B1D7ADB86AA5}" srcOrd="1" destOrd="0" presId="urn:microsoft.com/office/officeart/2005/8/layout/matrix1"/>
    <dgm:cxn modelId="{ABAE5A61-7D41-4058-8D6D-3D44024D8A0D}" type="presParOf" srcId="{F890F536-FA2A-4D06-AA64-55335A88AB2F}" destId="{20550229-BAEC-4943-92AA-9468A649F1B4}" srcOrd="2" destOrd="0" presId="urn:microsoft.com/office/officeart/2005/8/layout/matrix1"/>
    <dgm:cxn modelId="{6B2647F6-6FA4-4EE0-BB50-81E0A9BDCF22}" type="presParOf" srcId="{F890F536-FA2A-4D06-AA64-55335A88AB2F}" destId="{FD0D0578-2FE7-4DBE-A299-94B3C202920E}" srcOrd="3" destOrd="0" presId="urn:microsoft.com/office/officeart/2005/8/layout/matrix1"/>
    <dgm:cxn modelId="{97511D6F-538D-41E4-A856-9031E433BF2E}" type="presParOf" srcId="{F890F536-FA2A-4D06-AA64-55335A88AB2F}" destId="{EF5416C7-F537-4736-A85C-C72D736A6C04}" srcOrd="4" destOrd="0" presId="urn:microsoft.com/office/officeart/2005/8/layout/matrix1"/>
    <dgm:cxn modelId="{9922FF7B-5A51-4C1C-B9AE-49D7412CD6DA}" type="presParOf" srcId="{F890F536-FA2A-4D06-AA64-55335A88AB2F}" destId="{903CCEA7-6DB7-4595-8381-3C8FAD9BB094}" srcOrd="5" destOrd="0" presId="urn:microsoft.com/office/officeart/2005/8/layout/matrix1"/>
    <dgm:cxn modelId="{7A0BCCD9-9802-4937-A0E8-BC2671CEB5CE}" type="presParOf" srcId="{F890F536-FA2A-4D06-AA64-55335A88AB2F}" destId="{C30EB8BE-6F5D-4DEE-856E-6B3098A3859F}" srcOrd="6" destOrd="0" presId="urn:microsoft.com/office/officeart/2005/8/layout/matrix1"/>
    <dgm:cxn modelId="{0F6DCB40-B34F-4323-ABD9-8430BEB2641C}" type="presParOf" srcId="{F890F536-FA2A-4D06-AA64-55335A88AB2F}" destId="{8AC0B8E6-8077-41D5-B2B1-250B3EF24996}" srcOrd="7" destOrd="0" presId="urn:microsoft.com/office/officeart/2005/8/layout/matrix1"/>
    <dgm:cxn modelId="{9DC0AAF3-10EE-4A86-B30F-A951F9BD43DF}" type="presParOf" srcId="{DA4641A9-75CB-4569-B1AB-4911642BAF22}" destId="{86FA751B-C1D8-427C-A83B-66F2203D22A9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B5137-0E8C-41A9-9C18-16EFC2D29058}">
      <dsp:nvSpPr>
        <dsp:cNvPr id="0" name=""/>
        <dsp:cNvSpPr/>
      </dsp:nvSpPr>
      <dsp:spPr>
        <a:xfrm rot="16200000">
          <a:off x="1353958" y="-1353958"/>
          <a:ext cx="1597346" cy="4305262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en-US" sz="1600" kern="1200" dirty="0"/>
        </a:p>
      </dsp:txBody>
      <dsp:txXfrm rot="5400000">
        <a:off x="0" y="0"/>
        <a:ext cx="4305262" cy="1198009"/>
      </dsp:txXfrm>
    </dsp:sp>
    <dsp:sp modelId="{20550229-BAEC-4943-92AA-9468A649F1B4}">
      <dsp:nvSpPr>
        <dsp:cNvPr id="0" name=""/>
        <dsp:cNvSpPr/>
      </dsp:nvSpPr>
      <dsp:spPr>
        <a:xfrm>
          <a:off x="4305262" y="0"/>
          <a:ext cx="4305262" cy="1597346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300" kern="1200" dirty="0"/>
        </a:p>
      </dsp:txBody>
      <dsp:txXfrm>
        <a:off x="4305262" y="0"/>
        <a:ext cx="4305262" cy="1198009"/>
      </dsp:txXfrm>
    </dsp:sp>
    <dsp:sp modelId="{EF5416C7-F537-4736-A85C-C72D736A6C04}">
      <dsp:nvSpPr>
        <dsp:cNvPr id="0" name=""/>
        <dsp:cNvSpPr/>
      </dsp:nvSpPr>
      <dsp:spPr>
        <a:xfrm rot="10800000">
          <a:off x="0" y="1597346"/>
          <a:ext cx="4305262" cy="1597346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100" kern="1200" dirty="0">
            <a:latin typeface="Noto Sans CJK KR Medium" panose="020B0600000000000000" pitchFamily="34" charset="-127"/>
            <a:ea typeface="Noto Sans CJK KR Medium" panose="020B0600000000000000" pitchFamily="34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100" kern="1200" dirty="0">
            <a:latin typeface="Noto Sans CJK KR Medium" panose="020B0600000000000000" pitchFamily="34" charset="-127"/>
            <a:ea typeface="Noto Sans CJK KR Medium" panose="020B0600000000000000" pitchFamily="34" charset="-127"/>
          </a:endParaRPr>
        </a:p>
      </dsp:txBody>
      <dsp:txXfrm rot="10800000">
        <a:off x="0" y="1996683"/>
        <a:ext cx="4305262" cy="1198009"/>
      </dsp:txXfrm>
    </dsp:sp>
    <dsp:sp modelId="{C30EB8BE-6F5D-4DEE-856E-6B3098A3859F}">
      <dsp:nvSpPr>
        <dsp:cNvPr id="0" name=""/>
        <dsp:cNvSpPr/>
      </dsp:nvSpPr>
      <dsp:spPr>
        <a:xfrm rot="5400000">
          <a:off x="5659220" y="243388"/>
          <a:ext cx="1597346" cy="4305262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300" kern="1200" dirty="0"/>
        </a:p>
      </dsp:txBody>
      <dsp:txXfrm rot="-5400000">
        <a:off x="4305262" y="1996682"/>
        <a:ext cx="4305262" cy="1198009"/>
      </dsp:txXfrm>
    </dsp:sp>
    <dsp:sp modelId="{86FA751B-C1D8-427C-A83B-66F2203D22A9}">
      <dsp:nvSpPr>
        <dsp:cNvPr id="0" name=""/>
        <dsp:cNvSpPr/>
      </dsp:nvSpPr>
      <dsp:spPr>
        <a:xfrm>
          <a:off x="3013683" y="1198009"/>
          <a:ext cx="2583157" cy="798673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  </a:t>
          </a:r>
          <a:endParaRPr lang="ko-KR" altLang="en-US" sz="3300" kern="1200" dirty="0"/>
        </a:p>
      </dsp:txBody>
      <dsp:txXfrm>
        <a:off x="3052671" y="1236997"/>
        <a:ext cx="2505181" cy="720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B5137-0E8C-41A9-9C18-16EFC2D29058}">
      <dsp:nvSpPr>
        <dsp:cNvPr id="0" name=""/>
        <dsp:cNvSpPr/>
      </dsp:nvSpPr>
      <dsp:spPr>
        <a:xfrm rot="16200000">
          <a:off x="177042" y="-177042"/>
          <a:ext cx="330201" cy="684286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S(</a:t>
          </a:r>
          <a:r>
            <a:rPr lang="ko-KR" altLang="en-US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강점</a:t>
          </a:r>
          <a:r>
            <a:rPr lang="en-US" altLang="ko-KR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)</a:t>
          </a:r>
          <a:endParaRPr lang="ko-KR" altLang="en-US" sz="1200" kern="1200" dirty="0">
            <a:latin typeface="Noto Sans CJK KR Medium" panose="020B0600000000000000" pitchFamily="34" charset="-127"/>
            <a:ea typeface="Noto Sans CJK KR Medium" panose="020B0600000000000000" pitchFamily="34" charset="-127"/>
          </a:endParaRPr>
        </a:p>
      </dsp:txBody>
      <dsp:txXfrm rot="5400000">
        <a:off x="0" y="0"/>
        <a:ext cx="684286" cy="247651"/>
      </dsp:txXfrm>
    </dsp:sp>
    <dsp:sp modelId="{20550229-BAEC-4943-92AA-9468A649F1B4}">
      <dsp:nvSpPr>
        <dsp:cNvPr id="0" name=""/>
        <dsp:cNvSpPr/>
      </dsp:nvSpPr>
      <dsp:spPr>
        <a:xfrm>
          <a:off x="684286" y="0"/>
          <a:ext cx="684286" cy="330201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W(</a:t>
          </a:r>
          <a:r>
            <a:rPr lang="ko-KR" altLang="en-US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약점</a:t>
          </a:r>
          <a:r>
            <a:rPr lang="en-US" altLang="ko-KR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)</a:t>
          </a:r>
          <a:endParaRPr lang="ko-KR" altLang="en-US" sz="1200" kern="1200" dirty="0"/>
        </a:p>
      </dsp:txBody>
      <dsp:txXfrm>
        <a:off x="684286" y="0"/>
        <a:ext cx="684286" cy="247651"/>
      </dsp:txXfrm>
    </dsp:sp>
    <dsp:sp modelId="{EF5416C7-F537-4736-A85C-C72D736A6C04}">
      <dsp:nvSpPr>
        <dsp:cNvPr id="0" name=""/>
        <dsp:cNvSpPr/>
      </dsp:nvSpPr>
      <dsp:spPr>
        <a:xfrm rot="10800000">
          <a:off x="0" y="330201"/>
          <a:ext cx="684286" cy="330201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O(</a:t>
          </a:r>
          <a:r>
            <a:rPr lang="ko-KR" altLang="en-US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기회</a:t>
          </a:r>
          <a:r>
            <a:rPr lang="en-US" altLang="ko-KR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)</a:t>
          </a:r>
          <a:endParaRPr lang="ko-KR" altLang="en-US" sz="1200" kern="1200" dirty="0"/>
        </a:p>
      </dsp:txBody>
      <dsp:txXfrm rot="10800000">
        <a:off x="0" y="412751"/>
        <a:ext cx="684286" cy="247651"/>
      </dsp:txXfrm>
    </dsp:sp>
    <dsp:sp modelId="{C30EB8BE-6F5D-4DEE-856E-6B3098A3859F}">
      <dsp:nvSpPr>
        <dsp:cNvPr id="0" name=""/>
        <dsp:cNvSpPr/>
      </dsp:nvSpPr>
      <dsp:spPr>
        <a:xfrm rot="5400000">
          <a:off x="861329" y="153158"/>
          <a:ext cx="330201" cy="684286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T(</a:t>
          </a:r>
          <a:r>
            <a:rPr lang="ko-KR" altLang="en-US" sz="12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위</a:t>
          </a:r>
          <a:r>
            <a:rPr lang="ko-KR" altLang="en-US" sz="11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협</a:t>
          </a:r>
          <a:r>
            <a:rPr lang="en-US" altLang="ko-KR" sz="1100" kern="1200" dirty="0">
              <a:latin typeface="Noto Sans CJK KR Medium" panose="020B0600000000000000" pitchFamily="34" charset="-127"/>
              <a:ea typeface="Noto Sans CJK KR Medium" panose="020B0600000000000000" pitchFamily="34" charset="-127"/>
            </a:rPr>
            <a:t>)</a:t>
          </a:r>
          <a:endParaRPr lang="ko-KR" altLang="en-US" sz="1100" kern="1200" dirty="0"/>
        </a:p>
      </dsp:txBody>
      <dsp:txXfrm rot="-5400000">
        <a:off x="684287" y="412751"/>
        <a:ext cx="684286" cy="247651"/>
      </dsp:txXfrm>
    </dsp:sp>
    <dsp:sp modelId="{86FA751B-C1D8-427C-A83B-66F2203D22A9}">
      <dsp:nvSpPr>
        <dsp:cNvPr id="0" name=""/>
        <dsp:cNvSpPr/>
      </dsp:nvSpPr>
      <dsp:spPr>
        <a:xfrm>
          <a:off x="479000" y="281412"/>
          <a:ext cx="410571" cy="165100"/>
        </a:xfrm>
        <a:prstGeom prst="roundRect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600" kern="1200" dirty="0"/>
            <a:t>  </a:t>
          </a:r>
          <a:endParaRPr lang="ko-KR" altLang="en-US" sz="600" kern="1200" dirty="0"/>
        </a:p>
      </dsp:txBody>
      <dsp:txXfrm>
        <a:off x="487060" y="289472"/>
        <a:ext cx="394451" cy="148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E0165-BDFA-46AE-8755-7FE49C35617D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52675" y="1143000"/>
            <a:ext cx="2152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4EFC9-8E89-4B31-BA95-4869A7AE7B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8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4EFC9-8E89-4B31-BA95-4869A7AE7B8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862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5019716"/>
            <a:ext cx="18176081" cy="10678431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6109948"/>
            <a:ext cx="16037719" cy="740531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6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35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33005"/>
            <a:ext cx="4610844" cy="259931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33005"/>
            <a:ext cx="13565237" cy="259931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2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1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646731"/>
            <a:ext cx="18443377" cy="12758734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526168"/>
            <a:ext cx="18443377" cy="6709517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94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165023"/>
            <a:ext cx="9088041" cy="1946115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165023"/>
            <a:ext cx="9088041" cy="1946115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179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33012"/>
            <a:ext cx="18443377" cy="5928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518924"/>
            <a:ext cx="9046274" cy="368490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203832"/>
            <a:ext cx="9046274" cy="164791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518924"/>
            <a:ext cx="9090826" cy="368490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203832"/>
            <a:ext cx="9090826" cy="164791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4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93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4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44806"/>
            <a:ext cx="6896776" cy="7156821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416219"/>
            <a:ext cx="10825460" cy="21797063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201626"/>
            <a:ext cx="6896776" cy="17047151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44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44806"/>
            <a:ext cx="6896776" cy="7156821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416219"/>
            <a:ext cx="10825460" cy="21797063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201626"/>
            <a:ext cx="6896776" cy="17047151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55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33012"/>
            <a:ext cx="18443377" cy="5928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165023"/>
            <a:ext cx="18443377" cy="19461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428488"/>
            <a:ext cx="4811316" cy="1633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DC23D-8090-4116-83D9-890C569D2446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428488"/>
            <a:ext cx="7216973" cy="1633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428488"/>
            <a:ext cx="4811316" cy="16330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0A23-AEEC-455C-9CB2-CC90805B5A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04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6.png"/><Relationship Id="rId26" Type="http://schemas.openxmlformats.org/officeDocument/2006/relationships/image" Target="../media/image14.jpg"/><Relationship Id="rId39" Type="http://schemas.openxmlformats.org/officeDocument/2006/relationships/image" Target="../media/image27.jpg"/><Relationship Id="rId3" Type="http://schemas.openxmlformats.org/officeDocument/2006/relationships/image" Target="../media/image1.jpg"/><Relationship Id="rId21" Type="http://schemas.openxmlformats.org/officeDocument/2006/relationships/image" Target="../media/image9.png"/><Relationship Id="rId34" Type="http://schemas.openxmlformats.org/officeDocument/2006/relationships/image" Target="../media/image22.jpg"/><Relationship Id="rId42" Type="http://schemas.openxmlformats.org/officeDocument/2006/relationships/image" Target="../media/image30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5.jpeg"/><Relationship Id="rId25" Type="http://schemas.openxmlformats.org/officeDocument/2006/relationships/image" Target="../media/image13.png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.emf"/><Relationship Id="rId20" Type="http://schemas.openxmlformats.org/officeDocument/2006/relationships/image" Target="../media/image8.jpeg"/><Relationship Id="rId29" Type="http://schemas.openxmlformats.org/officeDocument/2006/relationships/image" Target="../media/image17.png"/><Relationship Id="rId4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24" Type="http://schemas.openxmlformats.org/officeDocument/2006/relationships/image" Target="../media/image12.png"/><Relationship Id="rId32" Type="http://schemas.openxmlformats.org/officeDocument/2006/relationships/image" Target="../media/image20.jpg"/><Relationship Id="rId37" Type="http://schemas.openxmlformats.org/officeDocument/2006/relationships/image" Target="../media/image25.png"/><Relationship Id="rId40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23" Type="http://schemas.openxmlformats.org/officeDocument/2006/relationships/image" Target="../media/image11.png"/><Relationship Id="rId28" Type="http://schemas.openxmlformats.org/officeDocument/2006/relationships/image" Target="../media/image16.jpg"/><Relationship Id="rId36" Type="http://schemas.openxmlformats.org/officeDocument/2006/relationships/image" Target="../media/image24.png"/><Relationship Id="rId10" Type="http://schemas.microsoft.com/office/2007/relationships/diagramDrawing" Target="../diagrams/drawing1.xml"/><Relationship Id="rId19" Type="http://schemas.openxmlformats.org/officeDocument/2006/relationships/image" Target="../media/image7.jpeg"/><Relationship Id="rId31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Relationship Id="rId22" Type="http://schemas.openxmlformats.org/officeDocument/2006/relationships/image" Target="../media/image10.png"/><Relationship Id="rId27" Type="http://schemas.openxmlformats.org/officeDocument/2006/relationships/image" Target="../media/image15.jpeg"/><Relationship Id="rId30" Type="http://schemas.openxmlformats.org/officeDocument/2006/relationships/image" Target="../media/image18.png"/><Relationship Id="rId35" Type="http://schemas.openxmlformats.org/officeDocument/2006/relationships/image" Target="../media/image23.png"/><Relationship Id="rId4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915B932E-C480-43B3-96C0-AB774FC60E2A}"/>
              </a:ext>
            </a:extLst>
          </p:cNvPr>
          <p:cNvGrpSpPr/>
          <p:nvPr/>
        </p:nvGrpSpPr>
        <p:grpSpPr>
          <a:xfrm>
            <a:off x="-1" y="-396797"/>
            <a:ext cx="21383625" cy="30653249"/>
            <a:chOff x="-1" y="-1"/>
            <a:chExt cx="21383625" cy="30653249"/>
          </a:xfrm>
        </p:grpSpPr>
        <p:pic>
          <p:nvPicPr>
            <p:cNvPr id="240" name="그림 23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1626193-9CE9-4701-A5C2-EF16384BA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21383625" cy="30653249"/>
            </a:xfrm>
            <a:prstGeom prst="rect">
              <a:avLst/>
            </a:prstGeom>
          </p:spPr>
        </p:pic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E9783F21-EFCC-4A92-9C27-D3B005F563B1}"/>
                </a:ext>
              </a:extLst>
            </p:cNvPr>
            <p:cNvSpPr/>
            <p:nvPr/>
          </p:nvSpPr>
          <p:spPr>
            <a:xfrm>
              <a:off x="15362845" y="3049963"/>
              <a:ext cx="5067134" cy="728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3" name="Google Shape;228;g793709492e_0_0">
            <a:extLst>
              <a:ext uri="{FF2B5EF4-FFF2-40B4-BE49-F238E27FC236}">
                <a16:creationId xmlns:a16="http://schemas.microsoft.com/office/drawing/2014/main" id="{86C73C9D-1DA7-4284-952F-0797F38DF829}"/>
              </a:ext>
            </a:extLst>
          </p:cNvPr>
          <p:cNvSpPr/>
          <p:nvPr/>
        </p:nvSpPr>
        <p:spPr>
          <a:xfrm>
            <a:off x="1809552" y="14740944"/>
            <a:ext cx="9077202" cy="6742400"/>
          </a:xfrm>
          <a:prstGeom prst="rect">
            <a:avLst/>
          </a:prstGeom>
          <a:solidFill>
            <a:srgbClr val="E3E1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228;g793709492e_0_0">
            <a:extLst>
              <a:ext uri="{FF2B5EF4-FFF2-40B4-BE49-F238E27FC236}">
                <a16:creationId xmlns:a16="http://schemas.microsoft.com/office/drawing/2014/main" id="{C0042CBF-ED5D-4BFC-A9C0-936F8C2C5F4A}"/>
              </a:ext>
            </a:extLst>
          </p:cNvPr>
          <p:cNvSpPr/>
          <p:nvPr/>
        </p:nvSpPr>
        <p:spPr>
          <a:xfrm>
            <a:off x="1694284" y="5270497"/>
            <a:ext cx="18582133" cy="3535516"/>
          </a:xfrm>
          <a:prstGeom prst="rect">
            <a:avLst/>
          </a:prstGeom>
          <a:solidFill>
            <a:srgbClr val="E3E1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사각형: 둥근 위쪽 모서리 75">
            <a:extLst>
              <a:ext uri="{FF2B5EF4-FFF2-40B4-BE49-F238E27FC236}">
                <a16:creationId xmlns:a16="http://schemas.microsoft.com/office/drawing/2014/main" id="{EBDE2AA5-C0EE-7F48-863E-BE7FB5763FD0}"/>
              </a:ext>
            </a:extLst>
          </p:cNvPr>
          <p:cNvSpPr/>
          <p:nvPr/>
        </p:nvSpPr>
        <p:spPr>
          <a:xfrm>
            <a:off x="1694284" y="4331721"/>
            <a:ext cx="8718769" cy="877722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0B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1.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요약</a:t>
            </a:r>
          </a:p>
        </p:txBody>
      </p:sp>
      <p:sp>
        <p:nvSpPr>
          <p:cNvPr id="25" name="사각형: 둥근 위쪽 모서리 79">
            <a:extLst>
              <a:ext uri="{FF2B5EF4-FFF2-40B4-BE49-F238E27FC236}">
                <a16:creationId xmlns:a16="http://schemas.microsoft.com/office/drawing/2014/main" id="{8FD85A74-4436-D347-AA56-B717ED473B39}"/>
              </a:ext>
            </a:extLst>
          </p:cNvPr>
          <p:cNvSpPr/>
          <p:nvPr/>
        </p:nvSpPr>
        <p:spPr>
          <a:xfrm>
            <a:off x="1788472" y="8937823"/>
            <a:ext cx="8903066" cy="877722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0B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2.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개요</a:t>
            </a:r>
          </a:p>
        </p:txBody>
      </p:sp>
      <p:sp>
        <p:nvSpPr>
          <p:cNvPr id="26" name="사각형: 둥근 위쪽 모서리 80">
            <a:extLst>
              <a:ext uri="{FF2B5EF4-FFF2-40B4-BE49-F238E27FC236}">
                <a16:creationId xmlns:a16="http://schemas.microsoft.com/office/drawing/2014/main" id="{F37562FA-E2CD-1B43-81B0-7C2102014560}"/>
              </a:ext>
            </a:extLst>
          </p:cNvPr>
          <p:cNvSpPr/>
          <p:nvPr/>
        </p:nvSpPr>
        <p:spPr>
          <a:xfrm>
            <a:off x="1776135" y="13350251"/>
            <a:ext cx="8915403" cy="849200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0B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3.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세부내용 및 특징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6DB56A3-819B-0F41-B90A-D55DA8977EE2}"/>
              </a:ext>
            </a:extLst>
          </p:cNvPr>
          <p:cNvGraphicFramePr>
            <a:graphicFrameLocks noGrp="1"/>
          </p:cNvGraphicFramePr>
          <p:nvPr/>
        </p:nvGraphicFramePr>
        <p:xfrm>
          <a:off x="1788745" y="9849452"/>
          <a:ext cx="8903066" cy="333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342">
                  <a:extLst>
                    <a:ext uri="{9D8B030D-6E8A-4147-A177-3AD203B41FA5}">
                      <a16:colId xmlns:a16="http://schemas.microsoft.com/office/drawing/2014/main" val="229190280"/>
                    </a:ext>
                  </a:extLst>
                </a:gridCol>
                <a:gridCol w="6454724">
                  <a:extLst>
                    <a:ext uri="{9D8B030D-6E8A-4147-A177-3AD203B41FA5}">
                      <a16:colId xmlns:a16="http://schemas.microsoft.com/office/drawing/2014/main" val="1575128172"/>
                    </a:ext>
                  </a:extLst>
                </a:gridCol>
              </a:tblGrid>
              <a:tr h="555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명</a:t>
                      </a: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31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000" dirty="0">
                          <a:solidFill>
                            <a:schemeClr val="bg1"/>
                          </a:solidFill>
                          <a:latin typeface="Noto Sans CJK KR Medium" panose="020B0500000000000000" pitchFamily="34" charset="-128"/>
                          <a:ea typeface="Noto Sans CJK KR Medium" panose="020B0500000000000000" pitchFamily="34" charset="-128"/>
                        </a:rPr>
                        <a:t>The Thieves</a:t>
                      </a:r>
                      <a:endParaRPr kumimoji="1" lang="ko-KR" altLang="en-US" sz="2000" dirty="0">
                        <a:solidFill>
                          <a:schemeClr val="bg1"/>
                        </a:solidFill>
                        <a:latin typeface="Noto Sans CJK KR Medium" panose="020B0500000000000000" pitchFamily="34" charset="-128"/>
                        <a:ea typeface="Noto Sans CJK KR Medium" panose="020B0500000000000000" pitchFamily="34" charset="-128"/>
                      </a:endParaRP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3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856564"/>
                  </a:ext>
                </a:extLst>
              </a:tr>
              <a:tr h="555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 분야</a:t>
                      </a: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2000" dirty="0">
                          <a:latin typeface="Noto Sans CJK KR" panose="020B0500000000000000" pitchFamily="34" charset="-128"/>
                          <a:ea typeface="Noto Sans CJK KR" panose="020B0500000000000000" pitchFamily="34" charset="-128"/>
                        </a:rPr>
                        <a:t>VR FPS</a:t>
                      </a:r>
                      <a:endParaRPr kumimoji="1" lang="ko-KR" altLang="en-US" sz="2000" dirty="0">
                        <a:latin typeface="Noto Sans CJK KR" panose="020B0500000000000000" pitchFamily="34" charset="-128"/>
                        <a:ea typeface="Noto Sans CJK KR" panose="020B0500000000000000" pitchFamily="34" charset="-128"/>
                      </a:endParaRP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527504"/>
                  </a:ext>
                </a:extLst>
              </a:tr>
              <a:tr h="555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팀 명</a:t>
                      </a: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조</a:t>
                      </a: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464422"/>
                  </a:ext>
                </a:extLst>
              </a:tr>
              <a:tr h="555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팀 구성원</a:t>
                      </a: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이주형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임민규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</a:t>
                      </a:r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송제윤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봉수연</a:t>
                      </a: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208543"/>
                  </a:ext>
                </a:extLst>
              </a:tr>
              <a:tr h="555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연계 교과 명</a:t>
                      </a: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3832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Capstone Design </a:t>
                      </a:r>
                      <a:r>
                        <a:rPr lang="ko-KR" altLang="en-US" sz="200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프로젝트</a:t>
                      </a: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60209"/>
                  </a:ext>
                </a:extLst>
              </a:tr>
              <a:tr h="5557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개발 기간</a:t>
                      </a: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2019.09 ~ 2019.12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T="45719" marB="457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60113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56619F7-1C37-E740-95E2-2F47F8E15743}"/>
              </a:ext>
            </a:extLst>
          </p:cNvPr>
          <p:cNvSpPr txBox="1"/>
          <p:nvPr/>
        </p:nvSpPr>
        <p:spPr>
          <a:xfrm>
            <a:off x="1694284" y="884242"/>
            <a:ext cx="7103483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500" dirty="0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생동감 넘치는 </a:t>
            </a:r>
            <a:r>
              <a:rPr kumimoji="1" lang="en-US" altLang="ko-KR" sz="4500" dirty="0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VR</a:t>
            </a:r>
            <a:r>
              <a:rPr kumimoji="1" lang="ko-KR" altLang="en-US" sz="4500" dirty="0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게임</a:t>
            </a:r>
            <a:endParaRPr kumimoji="1" lang="en-US" altLang="ko-KR" sz="4500" dirty="0">
              <a:solidFill>
                <a:srgbClr val="383734"/>
              </a:solidFill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  <a:p>
            <a:r>
              <a:rPr kumimoji="1" lang="en-US" altLang="ko-KR" sz="9200" b="1" dirty="0">
                <a:solidFill>
                  <a:srgbClr val="383734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The Thieves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68D54DF-7B91-034D-9A08-CC66911951EA}"/>
              </a:ext>
            </a:extLst>
          </p:cNvPr>
          <p:cNvSpPr/>
          <p:nvPr/>
        </p:nvSpPr>
        <p:spPr>
          <a:xfrm>
            <a:off x="1694284" y="3226293"/>
            <a:ext cx="3700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이주형</a:t>
            </a:r>
            <a:r>
              <a:rPr lang="en-US" altLang="ko-KR" sz="2000" b="1" dirty="0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, </a:t>
            </a:r>
            <a:r>
              <a:rPr lang="ko-KR" altLang="en-US" sz="2000" b="1" dirty="0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임민규</a:t>
            </a:r>
            <a:r>
              <a:rPr lang="en-US" altLang="ko-KR" sz="2000" b="1" dirty="0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, </a:t>
            </a:r>
            <a:r>
              <a:rPr lang="ko-KR" altLang="en-US" sz="2000" b="1" dirty="0" err="1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송제윤</a:t>
            </a:r>
            <a:r>
              <a:rPr lang="en-US" altLang="ko-KR" sz="2000" b="1" dirty="0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, </a:t>
            </a:r>
            <a:r>
              <a:rPr lang="ko-KR" altLang="en-US" sz="2000" b="1" dirty="0">
                <a:solidFill>
                  <a:srgbClr val="383734"/>
                </a:solidFill>
                <a:latin typeface="Noto Sans CJK KR" panose="020B0500000000000000" pitchFamily="34" charset="-128"/>
                <a:ea typeface="Noto Sans CJK KR" panose="020B0500000000000000" pitchFamily="34" charset="-128"/>
              </a:rPr>
              <a:t>봉수연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6699420" y="3252942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전공 </a:t>
            </a:r>
            <a:r>
              <a:rPr lang="ko-KR" altLang="en-US" sz="2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캡스톤디자인</a:t>
            </a:r>
            <a:r>
              <a: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0F69668-56BA-4E79-870A-64CB34F9D5C2}"/>
              </a:ext>
            </a:extLst>
          </p:cNvPr>
          <p:cNvSpPr/>
          <p:nvPr/>
        </p:nvSpPr>
        <p:spPr>
          <a:xfrm>
            <a:off x="12064455" y="20258697"/>
            <a:ext cx="77488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매년 시장규모는 커지고 있지만 콘텐츠가 많이 부족한 상태</a:t>
            </a:r>
            <a:endParaRPr lang="en-US" altLang="ko-KR" sz="20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사용자들이 희망하는 </a:t>
            </a:r>
            <a:r>
              <a:rPr lang="en-US" altLang="ko-KR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VR</a:t>
            </a:r>
            <a:r>
              <a:rPr lang="ko-KR" altLang="en-US" sz="2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기기 컨텐츠 및 사용용도</a:t>
            </a:r>
          </a:p>
        </p:txBody>
      </p:sp>
      <p:pic>
        <p:nvPicPr>
          <p:cNvPr id="79" name="Picture 2" descr="vr시장 규모에 대한 이미지 검색결과">
            <a:extLst>
              <a:ext uri="{FF2B5EF4-FFF2-40B4-BE49-F238E27FC236}">
                <a16:creationId xmlns:a16="http://schemas.microsoft.com/office/drawing/2014/main" id="{29A360BA-3C41-47B7-B4E5-BFC80FE0C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303" y="17765186"/>
            <a:ext cx="2655887" cy="235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412CEDD3-0178-4DE0-96FE-ACEA7509643C}"/>
              </a:ext>
            </a:extLst>
          </p:cNvPr>
          <p:cNvSpPr/>
          <p:nvPr/>
        </p:nvSpPr>
        <p:spPr>
          <a:xfrm>
            <a:off x="12064454" y="20320484"/>
            <a:ext cx="624036" cy="332823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20CF85B-2A33-434F-9195-9041B16151EA}"/>
              </a:ext>
            </a:extLst>
          </p:cNvPr>
          <p:cNvGrpSpPr/>
          <p:nvPr/>
        </p:nvGrpSpPr>
        <p:grpSpPr>
          <a:xfrm>
            <a:off x="16986929" y="17742871"/>
            <a:ext cx="2916274" cy="2445743"/>
            <a:chOff x="1559407" y="25538202"/>
            <a:chExt cx="3687401" cy="3256066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FA9144A8-9874-447B-B7BC-46419F1B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9407" y="25538202"/>
              <a:ext cx="3588750" cy="3166894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5FABE2B-ADE3-4FFA-8979-DB0A6C232C53}"/>
                </a:ext>
              </a:extLst>
            </p:cNvPr>
            <p:cNvSpPr txBox="1"/>
            <p:nvPr/>
          </p:nvSpPr>
          <p:spPr>
            <a:xfrm>
              <a:off x="3566053" y="28442087"/>
              <a:ext cx="1680755" cy="352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자료 </a:t>
              </a:r>
              <a:r>
                <a:rPr lang="en-US" altLang="ko-KR" sz="1100" dirty="0"/>
                <a:t>: </a:t>
              </a:r>
              <a:r>
                <a:rPr lang="ko-KR" altLang="en-US" sz="1100" dirty="0" err="1"/>
                <a:t>헤럴드경제</a:t>
              </a:r>
              <a:endParaRPr lang="ko-KR" altLang="en-US" sz="1100" dirty="0"/>
            </a:p>
          </p:txBody>
        </p:sp>
      </p:grpSp>
      <p:sp>
        <p:nvSpPr>
          <p:cNvPr id="87" name="사각형: 둥근 위쪽 모서리 75">
            <a:extLst>
              <a:ext uri="{FF2B5EF4-FFF2-40B4-BE49-F238E27FC236}">
                <a16:creationId xmlns:a16="http://schemas.microsoft.com/office/drawing/2014/main" id="{1B69C44F-B5AB-4853-B360-0DEA8E683A78}"/>
              </a:ext>
            </a:extLst>
          </p:cNvPr>
          <p:cNvSpPr/>
          <p:nvPr/>
        </p:nvSpPr>
        <p:spPr>
          <a:xfrm>
            <a:off x="11212326" y="16255540"/>
            <a:ext cx="8718769" cy="877722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0B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5.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사업성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A24B2D-5D9D-459E-866C-556C8D5F88AF}"/>
              </a:ext>
            </a:extLst>
          </p:cNvPr>
          <p:cNvGrpSpPr/>
          <p:nvPr/>
        </p:nvGrpSpPr>
        <p:grpSpPr>
          <a:xfrm>
            <a:off x="11510838" y="21472091"/>
            <a:ext cx="8751532" cy="3194693"/>
            <a:chOff x="11682294" y="24148272"/>
            <a:chExt cx="8751532" cy="3763687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F1ABE325-851C-4EE7-A20E-B50480CD0F83}"/>
                </a:ext>
              </a:extLst>
            </p:cNvPr>
            <p:cNvGrpSpPr/>
            <p:nvPr/>
          </p:nvGrpSpPr>
          <p:grpSpPr>
            <a:xfrm>
              <a:off x="11682294" y="24148272"/>
              <a:ext cx="8610525" cy="3763687"/>
              <a:chOff x="3309902" y="16068887"/>
              <a:chExt cx="12996398" cy="5256764"/>
            </a:xfrm>
          </p:grpSpPr>
          <p:graphicFrame>
            <p:nvGraphicFramePr>
              <p:cNvPr id="114" name="다이어그램 113">
                <a:extLst>
                  <a:ext uri="{FF2B5EF4-FFF2-40B4-BE49-F238E27FC236}">
                    <a16:creationId xmlns:a16="http://schemas.microsoft.com/office/drawing/2014/main" id="{9994A34D-46D6-4CCD-BA1A-59790569E88C}"/>
                  </a:ext>
                </a:extLst>
              </p:cNvPr>
              <p:cNvGraphicFramePr/>
              <p:nvPr/>
            </p:nvGraphicFramePr>
            <p:xfrm>
              <a:off x="3309902" y="16068887"/>
              <a:ext cx="12996398" cy="52567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aphicFrame>
            <p:nvGraphicFramePr>
              <p:cNvPr id="115" name="다이어그램 114">
                <a:extLst>
                  <a:ext uri="{FF2B5EF4-FFF2-40B4-BE49-F238E27FC236}">
                    <a16:creationId xmlns:a16="http://schemas.microsoft.com/office/drawing/2014/main" id="{3327E889-F6B0-4672-B7FF-5F7958589386}"/>
                  </a:ext>
                </a:extLst>
              </p:cNvPr>
              <p:cNvGraphicFramePr/>
              <p:nvPr/>
            </p:nvGraphicFramePr>
            <p:xfrm>
              <a:off x="8792239" y="18341546"/>
              <a:ext cx="2065672" cy="10866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563398-80BD-4F29-ABF9-EC51125CB3E4}"/>
                </a:ext>
              </a:extLst>
            </p:cNvPr>
            <p:cNvSpPr/>
            <p:nvPr/>
          </p:nvSpPr>
          <p:spPr>
            <a:xfrm>
              <a:off x="11874107" y="24238066"/>
              <a:ext cx="3921636" cy="17767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VR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을 이용한 새롭고 신선한 컨텐츠로 소비자 충족</a:t>
              </a:r>
              <a:endParaRPr lang="en-US" altLang="ko-KR" sz="11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latinLnBrk="1"/>
              <a:br>
                <a:rPr lang="en-US" altLang="ko-KR" sz="11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</a:br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기존 시장에 거의 없는 네트워크를 이용한 컨텐츠</a:t>
              </a:r>
              <a:endParaRPr lang="en-US" altLang="ko-KR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latinLnBrk="1"/>
              <a:r>
                <a:rPr lang="en-US" altLang="ko-KR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개발</a:t>
              </a:r>
              <a:endParaRPr lang="en-US" altLang="ko-KR" sz="10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latinLnBrk="1"/>
              <a:br>
                <a:rPr lang="en-US" altLang="ko-KR" sz="10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</a:br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VR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의 장점인 생동감과 입체감을 활용할 수 있는 </a:t>
              </a:r>
              <a:endParaRPr lang="en-US" altLang="ko-KR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latinLnBrk="1"/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  FPS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장르의 게임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A6A1AC-A113-4374-882B-838964F76CFA}"/>
                </a:ext>
              </a:extLst>
            </p:cNvPr>
            <p:cNvSpPr/>
            <p:nvPr/>
          </p:nvSpPr>
          <p:spPr>
            <a:xfrm>
              <a:off x="11866444" y="26194669"/>
              <a:ext cx="4149045" cy="1384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하드웨어의 지속적 발전 및 보급</a:t>
              </a:r>
              <a:endParaRPr lang="en-US" altLang="ko-KR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285750" lvl="0" indent="-285750" latinLnBrk="1">
                <a:buFontTx/>
                <a:buChar char="-"/>
              </a:pPr>
              <a:endPara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latinLnBrk="1"/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스토리와 네트워크를 갖춘 </a:t>
              </a:r>
              <a:r>
                <a:rPr lang="ko-KR" altLang="en-US" sz="1400" dirty="0" err="1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완성도높은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컨텐츠가 부족</a:t>
              </a:r>
            </a:p>
            <a:p>
              <a:pPr lvl="0" latinLnBrk="1"/>
              <a:endParaRPr lang="en-US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latinLnBrk="1"/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VR room,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매장 등 </a:t>
              </a:r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VR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을 체험할 수 있는 기회증가</a:t>
              </a:r>
              <a:endParaRPr lang="en-US" altLang="ko-KR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algn="ctr" latinLnBrk="1"/>
              <a:endPara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E71004-AF20-4231-AA28-4BAC7B8D1180}"/>
                </a:ext>
              </a:extLst>
            </p:cNvPr>
            <p:cNvSpPr/>
            <p:nvPr/>
          </p:nvSpPr>
          <p:spPr>
            <a:xfrm>
              <a:off x="15987556" y="24508923"/>
              <a:ext cx="433757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ko-KR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적은 예산으로 인한 높은 퀄리티의 제작이 어려움</a:t>
              </a:r>
              <a:br>
                <a:rPr lang="en-US" altLang="ko-KR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</a:br>
              <a:endParaRPr lang="en-US" altLang="ko-KR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marL="285750" lvl="0" indent="-285750" latinLnBrk="1">
                <a:buFontTx/>
                <a:buChar char="-"/>
              </a:pPr>
              <a:endParaRPr lang="ko-KR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latinLnBrk="1"/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소프트웨어 기술적 개발 및 하드웨어 기술에 대한 미성숙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E91BA05-1DD1-41C0-8F0D-E3F574EDF77F}"/>
                </a:ext>
              </a:extLst>
            </p:cNvPr>
            <p:cNvSpPr/>
            <p:nvPr/>
          </p:nvSpPr>
          <p:spPr>
            <a:xfrm>
              <a:off x="16667325" y="26326001"/>
              <a:ext cx="3766501" cy="11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latinLnBrk="1"/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하드웨어 사용으로 두통</a:t>
              </a:r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,</a:t>
              </a:r>
              <a:r>
                <a:rPr lang="ko-KR" altLang="en-US" sz="1400" dirty="0" err="1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멀미등의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 부작용</a:t>
              </a:r>
            </a:p>
            <a:p>
              <a:pPr lvl="0" latinLnBrk="1"/>
              <a:endParaRPr lang="en-US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latinLnBrk="1"/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시장 확장 및 성숙에 대한 불확실성 </a:t>
              </a:r>
            </a:p>
            <a:p>
              <a:pPr lvl="0" latinLnBrk="1"/>
              <a:endParaRPr lang="en-US" altLang="en-US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  <a:p>
              <a:pPr lvl="0" latinLnBrk="1"/>
              <a:r>
                <a:rPr lang="en-US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- </a:t>
              </a:r>
              <a:r>
                <a:rPr lang="ko-KR" altLang="en-US" sz="1400" dirty="0">
                  <a:solidFill>
                    <a:schemeClr val="bg1"/>
                  </a:solidFill>
                  <a:latin typeface="Noto Sans CJK KR Medium" panose="020B0600000000000000" pitchFamily="34" charset="-127"/>
                  <a:ea typeface="Noto Sans CJK KR Medium" panose="020B0600000000000000" pitchFamily="34" charset="-127"/>
                </a:rPr>
                <a:t>중국의 대규모 투자와 추격</a:t>
              </a:r>
              <a:endParaRPr lang="en-US" altLang="ko-KR" sz="1400" dirty="0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00557AFC-459C-4D69-9947-414A259BC273}"/>
              </a:ext>
            </a:extLst>
          </p:cNvPr>
          <p:cNvSpPr txBox="1"/>
          <p:nvPr/>
        </p:nvSpPr>
        <p:spPr>
          <a:xfrm>
            <a:off x="12096580" y="20944735"/>
            <a:ext cx="1263679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SWOT</a:t>
            </a:r>
            <a:endParaRPr lang="ko-KR" altLang="en-US" sz="29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227A4DD9-D4C1-4F29-97A6-576F5AA21E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97110" y="20903806"/>
            <a:ext cx="571500" cy="571500"/>
          </a:xfrm>
          <a:prstGeom prst="rect">
            <a:avLst/>
          </a:prstGeom>
        </p:spPr>
      </p:pic>
      <p:sp>
        <p:nvSpPr>
          <p:cNvPr id="73" name="사각형: 둥근 위쪽 모서리 75">
            <a:extLst>
              <a:ext uri="{FF2B5EF4-FFF2-40B4-BE49-F238E27FC236}">
                <a16:creationId xmlns:a16="http://schemas.microsoft.com/office/drawing/2014/main" id="{FF266D0E-F44E-4A5A-923E-1DED7A62DB21}"/>
              </a:ext>
            </a:extLst>
          </p:cNvPr>
          <p:cNvSpPr/>
          <p:nvPr/>
        </p:nvSpPr>
        <p:spPr>
          <a:xfrm>
            <a:off x="11231196" y="8920991"/>
            <a:ext cx="8718769" cy="877722"/>
          </a:xfrm>
          <a:prstGeom prst="round2SameRect">
            <a:avLst>
              <a:gd name="adj1" fmla="val 30135"/>
              <a:gd name="adj2" fmla="val 0"/>
            </a:avLst>
          </a:prstGeom>
          <a:solidFill>
            <a:srgbClr val="0B3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 4 </a:t>
            </a:r>
            <a:r>
              <a:rPr lang="ko-KR" altLang="en-US" sz="35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시스템 구성도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A7AC258-DB9B-419B-881D-AC56CB3DD49B}"/>
              </a:ext>
            </a:extLst>
          </p:cNvPr>
          <p:cNvSpPr txBox="1"/>
          <p:nvPr/>
        </p:nvSpPr>
        <p:spPr>
          <a:xfrm>
            <a:off x="12072724" y="24851857"/>
            <a:ext cx="3086101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마케팅 및 기대효과</a:t>
            </a:r>
          </a:p>
        </p:txBody>
      </p:sp>
      <p:pic>
        <p:nvPicPr>
          <p:cNvPr id="254" name="그림 253">
            <a:extLst>
              <a:ext uri="{FF2B5EF4-FFF2-40B4-BE49-F238E27FC236}">
                <a16:creationId xmlns:a16="http://schemas.microsoft.com/office/drawing/2014/main" id="{FCE2829A-19F7-483F-BF2B-D399B4B079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73254" y="24810928"/>
            <a:ext cx="571500" cy="5715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0A3906C8-2295-415D-8C9D-CB458FC1EF67}"/>
              </a:ext>
            </a:extLst>
          </p:cNvPr>
          <p:cNvSpPr txBox="1"/>
          <p:nvPr/>
        </p:nvSpPr>
        <p:spPr>
          <a:xfrm>
            <a:off x="11909905" y="17212300"/>
            <a:ext cx="1635384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개발 배경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EF4CB1DE-C386-4FB9-9AE3-94E40D1598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10435" y="17171371"/>
            <a:ext cx="571500" cy="571500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9850142E-4DF3-4D4F-9E36-0B981D7C46A0}"/>
              </a:ext>
            </a:extLst>
          </p:cNvPr>
          <p:cNvSpPr txBox="1"/>
          <p:nvPr/>
        </p:nvSpPr>
        <p:spPr>
          <a:xfrm>
            <a:off x="5123023" y="7687237"/>
            <a:ext cx="2802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NETWORK</a:t>
            </a:r>
            <a:endParaRPr lang="ko-KR" altLang="en-US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EDB8F22-71A2-4143-9164-9BC2D9839435}"/>
              </a:ext>
            </a:extLst>
          </p:cNvPr>
          <p:cNvSpPr txBox="1"/>
          <p:nvPr/>
        </p:nvSpPr>
        <p:spPr>
          <a:xfrm>
            <a:off x="8744892" y="7687237"/>
            <a:ext cx="1772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HORROR</a:t>
            </a:r>
            <a:endParaRPr lang="ko-KR" altLang="en-US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1EFF0A4-116A-4E22-AD88-2E8EBCB56740}"/>
              </a:ext>
            </a:extLst>
          </p:cNvPr>
          <p:cNvSpPr txBox="1"/>
          <p:nvPr/>
        </p:nvSpPr>
        <p:spPr>
          <a:xfrm>
            <a:off x="12218401" y="7684602"/>
            <a:ext cx="150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STORY</a:t>
            </a:r>
            <a:endParaRPr lang="ko-KR" altLang="en-US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FDDFBD4-4160-44A1-B557-D460E7378EC5}"/>
              </a:ext>
            </a:extLst>
          </p:cNvPr>
          <p:cNvSpPr txBox="1"/>
          <p:nvPr/>
        </p:nvSpPr>
        <p:spPr>
          <a:xfrm>
            <a:off x="1945206" y="7693212"/>
            <a:ext cx="1136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FPS</a:t>
            </a:r>
            <a:endParaRPr lang="ko-KR" altLang="en-US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026" name="Picture 2" descr="VR NETWORK에 대한 이미지 검색결과">
            <a:extLst>
              <a:ext uri="{FF2B5EF4-FFF2-40B4-BE49-F238E27FC236}">
                <a16:creationId xmlns:a16="http://schemas.microsoft.com/office/drawing/2014/main" id="{CABC09AC-47C6-4FA5-8D41-010F3E31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07" y="5475807"/>
            <a:ext cx="3187950" cy="21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457E3F9E-9C93-4436-ACCF-3C86180B3C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47854" y="5499256"/>
            <a:ext cx="3112445" cy="211240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F9F6A95-7329-4584-A9D3-E2D282E39FAF}"/>
              </a:ext>
            </a:extLst>
          </p:cNvPr>
          <p:cNvSpPr/>
          <p:nvPr/>
        </p:nvSpPr>
        <p:spPr>
          <a:xfrm>
            <a:off x="15488597" y="6386080"/>
            <a:ext cx="508079" cy="728440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E093068-A092-4E6C-8D15-A5C866626609}"/>
              </a:ext>
            </a:extLst>
          </p:cNvPr>
          <p:cNvSpPr txBox="1"/>
          <p:nvPr/>
        </p:nvSpPr>
        <p:spPr>
          <a:xfrm>
            <a:off x="4657809" y="6454907"/>
            <a:ext cx="81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+</a:t>
            </a:r>
            <a:endParaRPr lang="ko-KR" altLang="en-US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AD89F45-4AFB-4DAC-9FB3-A8DA591345E9}"/>
              </a:ext>
            </a:extLst>
          </p:cNvPr>
          <p:cNvSpPr txBox="1"/>
          <p:nvPr/>
        </p:nvSpPr>
        <p:spPr>
          <a:xfrm>
            <a:off x="8193489" y="6471860"/>
            <a:ext cx="81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+</a:t>
            </a:r>
            <a:endParaRPr lang="ko-KR" altLang="en-US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58897DF-A9A8-457C-80BB-E8E61EF4EBF4}"/>
              </a:ext>
            </a:extLst>
          </p:cNvPr>
          <p:cNvSpPr txBox="1"/>
          <p:nvPr/>
        </p:nvSpPr>
        <p:spPr>
          <a:xfrm>
            <a:off x="11622489" y="6439667"/>
            <a:ext cx="81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+</a:t>
            </a:r>
            <a:endParaRPr lang="ko-KR" altLang="en-US" sz="24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028" name="Picture 4" descr="VR FPS에 대한 이미지 검색결과">
            <a:extLst>
              <a:ext uri="{FF2B5EF4-FFF2-40B4-BE49-F238E27FC236}">
                <a16:creationId xmlns:a16="http://schemas.microsoft.com/office/drawing/2014/main" id="{EABD4E4A-3BCE-48DF-9884-BF2943D3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68" y="5472084"/>
            <a:ext cx="2984354" cy="211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R HORROR에 대한 이미지 검색결과">
            <a:extLst>
              <a:ext uri="{FF2B5EF4-FFF2-40B4-BE49-F238E27FC236}">
                <a16:creationId xmlns:a16="http://schemas.microsoft.com/office/drawing/2014/main" id="{A7F5E4E1-732A-4F4B-BFB9-C04C4850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892" y="5489457"/>
            <a:ext cx="3112445" cy="209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7D40503E-63E6-4D6B-BD7F-15FDF62EE8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12" y="14841212"/>
            <a:ext cx="4427475" cy="291153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753B1DF3-3216-426E-B906-74438A85605D}"/>
              </a:ext>
            </a:extLst>
          </p:cNvPr>
          <p:cNvSpPr txBox="1"/>
          <p:nvPr/>
        </p:nvSpPr>
        <p:spPr>
          <a:xfrm>
            <a:off x="2448258" y="14231704"/>
            <a:ext cx="1635384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화면</a:t>
            </a:r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01A48082-9264-4204-9662-D5C5E5C600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8788" y="14190775"/>
            <a:ext cx="571500" cy="571500"/>
          </a:xfrm>
          <a:prstGeom prst="rect">
            <a:avLst/>
          </a:prstGeom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F2F152C-74AE-4E26-8914-644961A09231}"/>
              </a:ext>
            </a:extLst>
          </p:cNvPr>
          <p:cNvGrpSpPr/>
          <p:nvPr/>
        </p:nvGrpSpPr>
        <p:grpSpPr>
          <a:xfrm>
            <a:off x="16168378" y="5429416"/>
            <a:ext cx="3832401" cy="2534728"/>
            <a:chOff x="1966934" y="6160324"/>
            <a:chExt cx="3388238" cy="2195696"/>
          </a:xfrm>
        </p:grpSpPr>
        <p:sp>
          <p:nvSpPr>
            <p:cNvPr id="135" name="Google Shape;228;g793709492e_0_0">
              <a:extLst>
                <a:ext uri="{FF2B5EF4-FFF2-40B4-BE49-F238E27FC236}">
                  <a16:creationId xmlns:a16="http://schemas.microsoft.com/office/drawing/2014/main" id="{BCF40BD9-73C6-450D-A088-22127A4903D5}"/>
                </a:ext>
              </a:extLst>
            </p:cNvPr>
            <p:cNvSpPr/>
            <p:nvPr/>
          </p:nvSpPr>
          <p:spPr>
            <a:xfrm>
              <a:off x="1966934" y="6160324"/>
              <a:ext cx="3388238" cy="2195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C271DD6-9A90-4E43-84C1-E3849D8C4EDD}"/>
                </a:ext>
              </a:extLst>
            </p:cNvPr>
            <p:cNvGrpSpPr/>
            <p:nvPr/>
          </p:nvGrpSpPr>
          <p:grpSpPr>
            <a:xfrm>
              <a:off x="2071998" y="6467160"/>
              <a:ext cx="3276931" cy="1568685"/>
              <a:chOff x="1847913" y="12375536"/>
              <a:chExt cx="5347704" cy="2663534"/>
            </a:xfrm>
          </p:grpSpPr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15E489E1-25E4-44C4-B7D2-7C2396332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45193" t="38731" r="48690" b="-1949"/>
              <a:stretch/>
            </p:blipFill>
            <p:spPr>
              <a:xfrm>
                <a:off x="3515772" y="13376913"/>
                <a:ext cx="312851" cy="1662157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F3304324-95AA-4078-8140-AA22E5692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-1167" r="69456"/>
              <a:stretch/>
            </p:blipFill>
            <p:spPr>
              <a:xfrm>
                <a:off x="1847913" y="12375536"/>
                <a:ext cx="1622211" cy="2629267"/>
              </a:xfrm>
              <a:prstGeom prst="rect">
                <a:avLst/>
              </a:prstGeom>
            </p:spPr>
          </p:pic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2A38A13D-98E4-4841-9742-909ED5EB7F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51906" t="34684" r="-3336" b="-11"/>
              <a:stretch/>
            </p:blipFill>
            <p:spPr>
              <a:xfrm>
                <a:off x="4564642" y="13294747"/>
                <a:ext cx="2630975" cy="1717629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9870216F-F8A6-4F2F-BB1A-FE08BC61C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31195" t="45955" r="54145" b="1153"/>
              <a:stretch/>
            </p:blipFill>
            <p:spPr>
              <a:xfrm>
                <a:off x="3933019" y="13580519"/>
                <a:ext cx="749923" cy="1390675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AB0CF0AF-51DC-4E92-BE90-18A244EF6E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33836" t="-1153" r="41968" b="64279"/>
              <a:stretch/>
            </p:blipFill>
            <p:spPr>
              <a:xfrm>
                <a:off x="3729893" y="12396596"/>
                <a:ext cx="1237752" cy="969517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3EA333-C769-4788-8D61-B8C0043D9D36}"/>
              </a:ext>
            </a:extLst>
          </p:cNvPr>
          <p:cNvSpPr/>
          <p:nvPr/>
        </p:nvSpPr>
        <p:spPr>
          <a:xfrm>
            <a:off x="5123023" y="8117353"/>
            <a:ext cx="3621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1:3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비대칭 대전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0" latinLnBrk="1"/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네트워크를 이용한  멀티플레이 지원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B8795FA-5E26-4E58-9D68-0F8C35389CEC}"/>
              </a:ext>
            </a:extLst>
          </p:cNvPr>
          <p:cNvSpPr/>
          <p:nvPr/>
        </p:nvSpPr>
        <p:spPr>
          <a:xfrm>
            <a:off x="8780622" y="8117353"/>
            <a:ext cx="3125761" cy="66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공포분위기의 숨바꼭질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0" latinLnBrk="1"/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심리 추격전과 음산한 배경음악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85619DE-3588-47DB-A922-CE4B0EC69F05}"/>
              </a:ext>
            </a:extLst>
          </p:cNvPr>
          <p:cNvSpPr/>
          <p:nvPr/>
        </p:nvSpPr>
        <p:spPr>
          <a:xfrm>
            <a:off x="12181048" y="8095235"/>
            <a:ext cx="3179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캐릭터들의 배경 및 구상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:</a:t>
            </a:r>
          </a:p>
          <a:p>
            <a:pPr lvl="0" latinLnBrk="1"/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이상한 마을에서 벌어진 이야기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DB83135-C78F-410E-B7B5-5D6637D2D02B}"/>
              </a:ext>
            </a:extLst>
          </p:cNvPr>
          <p:cNvSpPr/>
          <p:nvPr/>
        </p:nvSpPr>
        <p:spPr>
          <a:xfrm>
            <a:off x="1939767" y="8118681"/>
            <a:ext cx="2984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다중 사용자 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1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인칭 슈팅게임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DEC0CC4-92DA-422B-A157-CB0C35E7F474}"/>
              </a:ext>
            </a:extLst>
          </p:cNvPr>
          <p:cNvSpPr/>
          <p:nvPr/>
        </p:nvSpPr>
        <p:spPr>
          <a:xfrm>
            <a:off x="16234906" y="7999530"/>
            <a:ext cx="3832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 모든 걸 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0" algn="ctr" latinLnBrk="1"/>
            <a:r>
              <a:rPr lang="en-US" altLang="ko-KR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VR</a:t>
            </a:r>
            <a:r>
              <a:rPr lang="ko-KR" altLang="en-US" sz="2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로 더 생생하게</a:t>
            </a:r>
            <a:endParaRPr lang="en-US" altLang="ko-KR" sz="24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C1C116-FC78-4A78-9C87-CE98F4EEE530}"/>
              </a:ext>
            </a:extLst>
          </p:cNvPr>
          <p:cNvGrpSpPr/>
          <p:nvPr/>
        </p:nvGrpSpPr>
        <p:grpSpPr>
          <a:xfrm>
            <a:off x="11567793" y="25451526"/>
            <a:ext cx="8541150" cy="2938209"/>
            <a:chOff x="11563983" y="25634406"/>
            <a:chExt cx="8541150" cy="2938209"/>
          </a:xfrm>
        </p:grpSpPr>
        <p:sp>
          <p:nvSpPr>
            <p:cNvPr id="147" name="Google Shape;228;g793709492e_0_0">
              <a:extLst>
                <a:ext uri="{FF2B5EF4-FFF2-40B4-BE49-F238E27FC236}">
                  <a16:creationId xmlns:a16="http://schemas.microsoft.com/office/drawing/2014/main" id="{ABA800A8-CFB6-46A6-A204-B997C3864A84}"/>
                </a:ext>
              </a:extLst>
            </p:cNvPr>
            <p:cNvSpPr/>
            <p:nvPr/>
          </p:nvSpPr>
          <p:spPr>
            <a:xfrm>
              <a:off x="11563983" y="25634406"/>
              <a:ext cx="8541150" cy="2938209"/>
            </a:xfrm>
            <a:prstGeom prst="rect">
              <a:avLst/>
            </a:prstGeom>
            <a:solidFill>
              <a:srgbClr val="E3E1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79674B2-136F-4FEF-A15D-71683C5B1FDB}"/>
                </a:ext>
              </a:extLst>
            </p:cNvPr>
            <p:cNvGrpSpPr/>
            <p:nvPr/>
          </p:nvGrpSpPr>
          <p:grpSpPr>
            <a:xfrm>
              <a:off x="11578697" y="25724069"/>
              <a:ext cx="8489847" cy="1669040"/>
              <a:chOff x="11225822" y="23436334"/>
              <a:chExt cx="9327138" cy="1679594"/>
            </a:xfrm>
          </p:grpSpPr>
          <p:pic>
            <p:nvPicPr>
              <p:cNvPr id="148" name="그림 147">
                <a:extLst>
                  <a:ext uri="{FF2B5EF4-FFF2-40B4-BE49-F238E27FC236}">
                    <a16:creationId xmlns:a16="http://schemas.microsoft.com/office/drawing/2014/main" id="{3E47CB53-4187-4A54-A341-1ED33F6BA8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721" b="18734"/>
              <a:stretch/>
            </p:blipFill>
            <p:spPr>
              <a:xfrm>
                <a:off x="11401797" y="23868594"/>
                <a:ext cx="1387563" cy="923361"/>
              </a:xfrm>
              <a:prstGeom prst="rect">
                <a:avLst/>
              </a:prstGeom>
            </p:spPr>
          </p:pic>
          <p:pic>
            <p:nvPicPr>
              <p:cNvPr id="149" name="Picture 2" descr="트위치에 대한 이미지 검색결과">
                <a:extLst>
                  <a:ext uri="{FF2B5EF4-FFF2-40B4-BE49-F238E27FC236}">
                    <a16:creationId xmlns:a16="http://schemas.microsoft.com/office/drawing/2014/main" id="{2B43081B-5F69-4503-9BBC-A1F86E51F4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63415" y="23851611"/>
                <a:ext cx="1387564" cy="923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7" name="Picture 2" descr="오큘러스 스토어에 대한 이미지 검색결과">
                <a:extLst>
                  <a:ext uri="{FF2B5EF4-FFF2-40B4-BE49-F238E27FC236}">
                    <a16:creationId xmlns:a16="http://schemas.microsoft.com/office/drawing/2014/main" id="{AEA81777-ABCC-47F8-AA9A-805110F946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86999" y="23829684"/>
                <a:ext cx="1382405" cy="9344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그림 176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E25EAA2-E7F5-4AAA-B757-13F2E752C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47889" y="23837168"/>
                <a:ext cx="1423120" cy="923360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DB4CC16-D19D-441C-9475-CA8708C7F428}"/>
                  </a:ext>
                </a:extLst>
              </p:cNvPr>
              <p:cNvSpPr txBox="1"/>
              <p:nvPr/>
            </p:nvSpPr>
            <p:spPr>
              <a:xfrm>
                <a:off x="14450009" y="24793106"/>
                <a:ext cx="1459662" cy="278751"/>
              </a:xfrm>
              <a:prstGeom prst="rect">
                <a:avLst/>
              </a:prstGeom>
              <a:solidFill>
                <a:schemeClr val="accent1">
                  <a:alpha val="60000"/>
                </a:schemeClr>
              </a:solidFill>
              <a:effectLst>
                <a:softEdge rad="381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오큘러스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 스토어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5C737D7-B454-4A5E-8BA6-D365E5D7B126}"/>
                  </a:ext>
                </a:extLst>
              </p:cNvPr>
              <p:cNvSpPr txBox="1"/>
              <p:nvPr/>
            </p:nvSpPr>
            <p:spPr>
              <a:xfrm>
                <a:off x="16026232" y="24793107"/>
                <a:ext cx="1459658" cy="307777"/>
              </a:xfrm>
              <a:prstGeom prst="rect">
                <a:avLst/>
              </a:prstGeom>
              <a:solidFill>
                <a:schemeClr val="accent1">
                  <a:alpha val="60000"/>
                </a:schemeClr>
              </a:solidFill>
              <a:effectLst>
                <a:softEdge rad="381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스팀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BEE0EC0-4C81-49AF-8AAD-890460F86C04}"/>
                  </a:ext>
                </a:extLst>
              </p:cNvPr>
              <p:cNvSpPr txBox="1"/>
              <p:nvPr/>
            </p:nvSpPr>
            <p:spPr>
              <a:xfrm>
                <a:off x="12942654" y="24806707"/>
                <a:ext cx="1422224" cy="307777"/>
              </a:xfrm>
              <a:prstGeom prst="rect">
                <a:avLst/>
              </a:prstGeom>
              <a:solidFill>
                <a:schemeClr val="accent1">
                  <a:alpha val="60000"/>
                </a:schemeClr>
              </a:solidFill>
              <a:effectLst>
                <a:softEdge rad="381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err="1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트위치</a:t>
                </a:r>
                <a:endParaRPr lang="ko-KR" altLang="en-US" sz="1400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endParaRP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1E924CE-C40A-43A9-85E1-AA1E54144656}"/>
                  </a:ext>
                </a:extLst>
              </p:cNvPr>
              <p:cNvSpPr txBox="1"/>
              <p:nvPr/>
            </p:nvSpPr>
            <p:spPr>
              <a:xfrm>
                <a:off x="11402973" y="24808151"/>
                <a:ext cx="1422224" cy="307777"/>
              </a:xfrm>
              <a:prstGeom prst="rect">
                <a:avLst/>
              </a:prstGeom>
              <a:solidFill>
                <a:schemeClr val="accent1">
                  <a:alpha val="60000"/>
                </a:schemeClr>
              </a:solidFill>
              <a:effectLst>
                <a:softEdge rad="381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유튜브</a:t>
                </a:r>
              </a:p>
            </p:txBody>
          </p:sp>
          <p:pic>
            <p:nvPicPr>
              <p:cNvPr id="182" name="Picture 4" descr="VR박람회에 대한 이미지 검색결과">
                <a:extLst>
                  <a:ext uri="{FF2B5EF4-FFF2-40B4-BE49-F238E27FC236}">
                    <a16:creationId xmlns:a16="http://schemas.microsoft.com/office/drawing/2014/main" id="{7D2E977E-BEB9-417B-AC78-DFC3306EF6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23855" y="23856095"/>
                <a:ext cx="1401864" cy="925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그림 189" descr="실내, 사람, 서있는, 재생이(가) 표시된 사진&#10;&#10;자동 생성된 설명">
                <a:extLst>
                  <a:ext uri="{FF2B5EF4-FFF2-40B4-BE49-F238E27FC236}">
                    <a16:creationId xmlns:a16="http://schemas.microsoft.com/office/drawing/2014/main" id="{F5075DE0-7E20-4322-8FBB-38618098A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42280" y="23856094"/>
                <a:ext cx="1401864" cy="923359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55CAAFF8-6EAE-46AF-886F-53BE1012A1E0}"/>
                  </a:ext>
                </a:extLst>
              </p:cNvPr>
              <p:cNvSpPr txBox="1"/>
              <p:nvPr/>
            </p:nvSpPr>
            <p:spPr>
              <a:xfrm>
                <a:off x="19129840" y="24787196"/>
                <a:ext cx="1423120" cy="307777"/>
              </a:xfrm>
              <a:prstGeom prst="rect">
                <a:avLst/>
              </a:prstGeom>
              <a:solidFill>
                <a:schemeClr val="accent1">
                  <a:alpha val="60000"/>
                </a:schemeClr>
              </a:solidFill>
              <a:effectLst>
                <a:softEdge rad="381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VR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룸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3193E209-B6D0-4AC3-A54F-40ED1C89CBA5}"/>
                  </a:ext>
                </a:extLst>
              </p:cNvPr>
              <p:cNvSpPr txBox="1"/>
              <p:nvPr/>
            </p:nvSpPr>
            <p:spPr>
              <a:xfrm>
                <a:off x="17613227" y="24787197"/>
                <a:ext cx="1423120" cy="307777"/>
              </a:xfrm>
              <a:prstGeom prst="rect">
                <a:avLst/>
              </a:prstGeom>
              <a:solidFill>
                <a:schemeClr val="accent1">
                  <a:alpha val="60000"/>
                </a:schemeClr>
              </a:solidFill>
              <a:effectLst>
                <a:softEdge rad="381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VR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박람회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8E44A788-0640-4FF3-A73A-47EEE5866F34}"/>
                  </a:ext>
                </a:extLst>
              </p:cNvPr>
              <p:cNvSpPr txBox="1"/>
              <p:nvPr/>
            </p:nvSpPr>
            <p:spPr>
              <a:xfrm>
                <a:off x="11225822" y="23436334"/>
                <a:ext cx="1423120" cy="369332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effectLst>
                <a:softEdge rad="381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마케팅</a:t>
                </a: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D67BE6EC-7B23-4C17-96FB-3A3F11074B26}"/>
                  </a:ext>
                </a:extLst>
              </p:cNvPr>
              <p:cNvSpPr txBox="1"/>
              <p:nvPr/>
            </p:nvSpPr>
            <p:spPr>
              <a:xfrm>
                <a:off x="14310296" y="23447614"/>
                <a:ext cx="1423120" cy="369332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effectLst>
                <a:softEdge rad="381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Online</a:t>
                </a:r>
                <a:endParaRPr lang="ko-KR" altLang="en-US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EBA186B5-F774-45A1-A524-223A9CEFACA9}"/>
                  </a:ext>
                </a:extLst>
              </p:cNvPr>
              <p:cNvSpPr txBox="1"/>
              <p:nvPr/>
            </p:nvSpPr>
            <p:spPr>
              <a:xfrm>
                <a:off x="17411104" y="23443513"/>
                <a:ext cx="1423120" cy="369332"/>
              </a:xfrm>
              <a:prstGeom prst="rect">
                <a:avLst/>
              </a:prstGeom>
              <a:solidFill>
                <a:schemeClr val="accent6">
                  <a:alpha val="60000"/>
                </a:schemeClr>
              </a:solidFill>
              <a:effectLst>
                <a:softEdge rad="38100"/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Noto Sans CJK KR DemiLight" panose="020B0400000000000000" pitchFamily="34" charset="-127"/>
                    <a:ea typeface="Noto Sans CJK KR DemiLight" panose="020B0400000000000000" pitchFamily="34" charset="-127"/>
                  </a:rPr>
                  <a:t>Offline</a:t>
                </a:r>
                <a:endParaRPr lang="ko-KR" altLang="en-US" dirty="0">
                  <a:solidFill>
                    <a:schemeClr val="bg1"/>
                  </a:solidFill>
                  <a:latin typeface="Noto Sans CJK KR DemiLight" panose="020B0400000000000000" pitchFamily="34" charset="-127"/>
                  <a:ea typeface="Noto Sans CJK KR DemiLight" panose="020B0400000000000000" pitchFamily="34" charset="-127"/>
                </a:endParaRPr>
              </a:p>
            </p:txBody>
          </p:sp>
        </p:grp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A2BBE735-FE57-4C6A-8B0F-02E5D496D309}"/>
                </a:ext>
              </a:extLst>
            </p:cNvPr>
            <p:cNvSpPr/>
            <p:nvPr/>
          </p:nvSpPr>
          <p:spPr>
            <a:xfrm>
              <a:off x="11738875" y="27372286"/>
              <a:ext cx="832966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 </a:t>
              </a:r>
              <a:r>
                <a:rPr lang="en-US" altLang="ko-KR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‘</a:t>
              </a:r>
              <a:r>
                <a:rPr lang="en-US" altLang="ko-KR" dirty="0">
                  <a:latin typeface="Noto Sans CJK KR Regular"/>
                  <a:ea typeface="Noto Sans CJK KR Regular"/>
                </a:rPr>
                <a:t>The thieves’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는 </a:t>
              </a:r>
              <a:r>
                <a:rPr lang="ko-KR" altLang="en-US" dirty="0" err="1">
                  <a:latin typeface="Noto Sans CJK KR Regular"/>
                  <a:ea typeface="Noto Sans CJK KR Regular"/>
                </a:rPr>
                <a:t>프리마케팅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 전략으로 기존의 </a:t>
              </a:r>
              <a:r>
                <a:rPr lang="en-US" altLang="ko-KR" dirty="0">
                  <a:latin typeface="Noto Sans CJK KR Regular"/>
                  <a:ea typeface="Noto Sans CJK KR Regular"/>
                </a:rPr>
                <a:t>online 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이용자들에게 무료로 배포하고</a:t>
              </a:r>
              <a:r>
                <a:rPr lang="en-US" altLang="ko-KR" dirty="0">
                  <a:latin typeface="Noto Sans CJK KR Regular"/>
                  <a:ea typeface="Noto Sans CJK KR Regular"/>
                </a:rPr>
                <a:t>,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 유튜브와 </a:t>
              </a:r>
              <a:r>
                <a:rPr lang="ko-KR" altLang="en-US" dirty="0" err="1">
                  <a:latin typeface="Noto Sans CJK KR Regular"/>
                  <a:ea typeface="Noto Sans CJK KR Regular"/>
                </a:rPr>
                <a:t>트위치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 등의 </a:t>
              </a:r>
              <a:r>
                <a:rPr lang="ko-KR" altLang="en-US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게임유저들에게 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차별성을 어필하며  인지도를 향상시키는 것을 목표로 합니다</a:t>
              </a:r>
              <a:r>
                <a:rPr lang="en-US" altLang="ko-KR" dirty="0">
                  <a:latin typeface="Noto Sans CJK KR Regular"/>
                  <a:ea typeface="Noto Sans CJK KR Regular"/>
                </a:rPr>
                <a:t>. 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또한 </a:t>
              </a:r>
              <a:r>
                <a:rPr lang="en-US" altLang="ko-KR" dirty="0">
                  <a:latin typeface="Noto Sans CJK KR Regular"/>
                  <a:ea typeface="Noto Sans CJK KR Regular"/>
                </a:rPr>
                <a:t>offline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에서 </a:t>
              </a:r>
              <a:r>
                <a:rPr lang="en-US" altLang="ko-KR" dirty="0" err="1">
                  <a:latin typeface="Noto Sans CJK KR Regular"/>
                  <a:ea typeface="Noto Sans CJK KR Regular"/>
                </a:rPr>
                <a:t>vr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박람회와 </a:t>
              </a:r>
              <a:r>
                <a:rPr lang="en-US" altLang="ko-KR" dirty="0" err="1">
                  <a:latin typeface="Noto Sans CJK KR Regular"/>
                  <a:ea typeface="Noto Sans CJK KR Regular"/>
                </a:rPr>
                <a:t>vr</a:t>
              </a:r>
              <a:r>
                <a:rPr lang="ko-KR" altLang="en-US" dirty="0">
                  <a:latin typeface="Noto Sans CJK KR Regular"/>
                  <a:ea typeface="Noto Sans CJK KR Regular"/>
                </a:rPr>
                <a:t>룸 등에 배포하며 차후의 진행하게 될 유료 컨텐츠에 대하여 마케팅 기대효과를 확보 할 수 있을 것입니다</a:t>
              </a:r>
              <a:r>
                <a:rPr lang="en-US" altLang="ko-KR" dirty="0">
                  <a:latin typeface="Noto Sans CJK KR Regular"/>
                  <a:ea typeface="Noto Sans CJK KR Regular"/>
                </a:rPr>
                <a:t>.</a:t>
              </a:r>
              <a:endParaRPr lang="ko-KR" altLang="en-US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  <p:pic>
        <p:nvPicPr>
          <p:cNvPr id="250" name="Picture 4" descr="vr콘텐츠 부족에 대한 이미지 검색결과">
            <a:extLst>
              <a:ext uri="{FF2B5EF4-FFF2-40B4-BE49-F238E27FC236}">
                <a16:creationId xmlns:a16="http://schemas.microsoft.com/office/drawing/2014/main" id="{176671D0-6927-4E36-AB9D-3BD236699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192" y="17749945"/>
            <a:ext cx="2384947" cy="23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9DB3A9E7-3F12-4C46-89DB-A2C2BDE4A24F}"/>
              </a:ext>
            </a:extLst>
          </p:cNvPr>
          <p:cNvSpPr/>
          <p:nvPr/>
        </p:nvSpPr>
        <p:spPr>
          <a:xfrm>
            <a:off x="1939768" y="17728034"/>
            <a:ext cx="44099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맵 전체 사진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299" name="그림 298">
            <a:extLst>
              <a:ext uri="{FF2B5EF4-FFF2-40B4-BE49-F238E27FC236}">
                <a16:creationId xmlns:a16="http://schemas.microsoft.com/office/drawing/2014/main" id="{C502FD29-9591-430F-9353-FE39A5AA964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82" y="18226736"/>
            <a:ext cx="4409985" cy="2887568"/>
          </a:xfrm>
          <a:prstGeom prst="rect">
            <a:avLst/>
          </a:prstGeom>
        </p:spPr>
      </p:pic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38EC3B8-87A6-417C-A53F-36CA2B9EFC6D}"/>
              </a:ext>
            </a:extLst>
          </p:cNvPr>
          <p:cNvSpPr/>
          <p:nvPr/>
        </p:nvSpPr>
        <p:spPr>
          <a:xfrm>
            <a:off x="6431448" y="17753845"/>
            <a:ext cx="43951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헌터를 피해 숨어있는 장면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F9617D14-7D40-4A36-92A1-85621ABA9B33}"/>
              </a:ext>
            </a:extLst>
          </p:cNvPr>
          <p:cNvSpPr/>
          <p:nvPr/>
        </p:nvSpPr>
        <p:spPr>
          <a:xfrm>
            <a:off x="1899370" y="21114304"/>
            <a:ext cx="4451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총에 맞아 기절 하는 장면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:a16="http://schemas.microsoft.com/office/drawing/2014/main" id="{437FF6A6-662C-414A-9275-4AB5245E73CF}"/>
              </a:ext>
            </a:extLst>
          </p:cNvPr>
          <p:cNvSpPr/>
          <p:nvPr/>
        </p:nvSpPr>
        <p:spPr>
          <a:xfrm>
            <a:off x="7454784" y="21245255"/>
            <a:ext cx="25108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305" name="그림 304">
            <a:extLst>
              <a:ext uri="{FF2B5EF4-FFF2-40B4-BE49-F238E27FC236}">
                <a16:creationId xmlns:a16="http://schemas.microsoft.com/office/drawing/2014/main" id="{60473831-EA0C-406C-8EE0-7786146AAFA8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4440" b="50374"/>
          <a:stretch/>
        </p:blipFill>
        <p:spPr>
          <a:xfrm>
            <a:off x="1796371" y="25757846"/>
            <a:ext cx="4502763" cy="2849456"/>
          </a:xfrm>
          <a:prstGeom prst="rect">
            <a:avLst/>
          </a:prstGeom>
        </p:spPr>
      </p:pic>
      <p:sp>
        <p:nvSpPr>
          <p:cNvPr id="306" name="TextBox 305">
            <a:extLst>
              <a:ext uri="{FF2B5EF4-FFF2-40B4-BE49-F238E27FC236}">
                <a16:creationId xmlns:a16="http://schemas.microsoft.com/office/drawing/2014/main" id="{7AEB8B73-1664-4702-A11B-4D50A16C2905}"/>
              </a:ext>
            </a:extLst>
          </p:cNvPr>
          <p:cNvSpPr txBox="1"/>
          <p:nvPr/>
        </p:nvSpPr>
        <p:spPr>
          <a:xfrm>
            <a:off x="2392579" y="25231882"/>
            <a:ext cx="1635384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방식</a:t>
            </a:r>
          </a:p>
        </p:txBody>
      </p:sp>
      <p:pic>
        <p:nvPicPr>
          <p:cNvPr id="307" name="그림 306">
            <a:extLst>
              <a:ext uri="{FF2B5EF4-FFF2-40B4-BE49-F238E27FC236}">
                <a16:creationId xmlns:a16="http://schemas.microsoft.com/office/drawing/2014/main" id="{8EEF71E0-59B6-4478-A1A0-C58CECFDAEE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3109" y="25190953"/>
            <a:ext cx="571500" cy="571500"/>
          </a:xfrm>
          <a:prstGeom prst="rect">
            <a:avLst/>
          </a:prstGeom>
        </p:spPr>
      </p:pic>
      <p:pic>
        <p:nvPicPr>
          <p:cNvPr id="308" name="그림 307">
            <a:extLst>
              <a:ext uri="{FF2B5EF4-FFF2-40B4-BE49-F238E27FC236}">
                <a16:creationId xmlns:a16="http://schemas.microsoft.com/office/drawing/2014/main" id="{E10334F6-9F34-4CB7-A5B3-696C53002A17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2754" t="50387" b="-13"/>
          <a:stretch/>
        </p:blipFill>
        <p:spPr>
          <a:xfrm>
            <a:off x="6440142" y="25753056"/>
            <a:ext cx="4396070" cy="2849455"/>
          </a:xfrm>
          <a:prstGeom prst="rect">
            <a:avLst/>
          </a:prstGeom>
        </p:spPr>
      </p:pic>
      <p:sp>
        <p:nvSpPr>
          <p:cNvPr id="309" name="Google Shape;228;g793709492e_0_0">
            <a:extLst>
              <a:ext uri="{FF2B5EF4-FFF2-40B4-BE49-F238E27FC236}">
                <a16:creationId xmlns:a16="http://schemas.microsoft.com/office/drawing/2014/main" id="{C3E7FBC9-ABAE-4604-A07C-CFA31EA85B95}"/>
              </a:ext>
            </a:extLst>
          </p:cNvPr>
          <p:cNvSpPr/>
          <p:nvPr/>
        </p:nvSpPr>
        <p:spPr>
          <a:xfrm>
            <a:off x="1881591" y="22119846"/>
            <a:ext cx="8977411" cy="2844456"/>
          </a:xfrm>
          <a:prstGeom prst="rect">
            <a:avLst/>
          </a:prstGeom>
          <a:solidFill>
            <a:srgbClr val="E3E1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710D3FB8-69B6-4D8C-A384-EDDBACFCB1D2}"/>
              </a:ext>
            </a:extLst>
          </p:cNvPr>
          <p:cNvSpPr txBox="1"/>
          <p:nvPr/>
        </p:nvSpPr>
        <p:spPr>
          <a:xfrm>
            <a:off x="2405069" y="21558869"/>
            <a:ext cx="1354858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</a:t>
            </a:r>
            <a:r>
              <a:rPr lang="en-US" altLang="ko-KR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UI</a:t>
            </a:r>
            <a:endParaRPr lang="ko-KR" altLang="en-US" sz="29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11" name="그림 310">
            <a:extLst>
              <a:ext uri="{FF2B5EF4-FFF2-40B4-BE49-F238E27FC236}">
                <a16:creationId xmlns:a16="http://schemas.microsoft.com/office/drawing/2014/main" id="{C434E5D1-2DF0-4A8B-B5C6-85D58D8D6B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4510" y="21548556"/>
            <a:ext cx="571500" cy="571500"/>
          </a:xfrm>
          <a:prstGeom prst="rect">
            <a:avLst/>
          </a:prstGeom>
        </p:spPr>
      </p:pic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62CE9CE4-94C4-49CE-BCC1-9C9A84C552EE}"/>
              </a:ext>
            </a:extLst>
          </p:cNvPr>
          <p:cNvSpPr/>
          <p:nvPr/>
        </p:nvSpPr>
        <p:spPr>
          <a:xfrm>
            <a:off x="6441133" y="21113714"/>
            <a:ext cx="4385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아이템 상자를 찾은 장면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1DE4BDB8-7D8A-43DE-AB9E-B62C6971D2B4}"/>
              </a:ext>
            </a:extLst>
          </p:cNvPr>
          <p:cNvSpPr/>
          <p:nvPr/>
        </p:nvSpPr>
        <p:spPr>
          <a:xfrm>
            <a:off x="4705404" y="24234062"/>
            <a:ext cx="30779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마을에 곳곳에 숨겨진 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0" algn="ctr" latinLnBrk="1"/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총 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20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개의 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5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종류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상자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D601FD-3AAF-4114-921A-9638A8F5CE8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40" y="22264740"/>
            <a:ext cx="2577745" cy="1931590"/>
          </a:xfrm>
          <a:prstGeom prst="rect">
            <a:avLst/>
          </a:prstGeom>
        </p:spPr>
      </p:pic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D9C76FE-410A-434A-BB2F-69DCBF57F77D}"/>
              </a:ext>
            </a:extLst>
          </p:cNvPr>
          <p:cNvSpPr/>
          <p:nvPr/>
        </p:nvSpPr>
        <p:spPr>
          <a:xfrm>
            <a:off x="2021985" y="24234062"/>
            <a:ext cx="2510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게임에 앞서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몰입감을 높이기 위한 영상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23C2E956-4854-470E-8C89-B5A1857B53E9}"/>
              </a:ext>
            </a:extLst>
          </p:cNvPr>
          <p:cNvSpPr/>
          <p:nvPr/>
        </p:nvSpPr>
        <p:spPr>
          <a:xfrm>
            <a:off x="7649961" y="24277834"/>
            <a:ext cx="3062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1"/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게임에서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남은 목숨과 제한시간에 관한 실시간 </a:t>
            </a:r>
            <a:r>
              <a:rPr lang="en-US" altLang="ko-KR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UI</a:t>
            </a:r>
            <a:r>
              <a:rPr lang="ko-KR" altLang="en-US" sz="20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제공</a:t>
            </a:r>
            <a:endParaRPr lang="en-US" altLang="ko-KR" sz="20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213" name="Google Shape;228;g793709492e_0_0">
            <a:extLst>
              <a:ext uri="{FF2B5EF4-FFF2-40B4-BE49-F238E27FC236}">
                <a16:creationId xmlns:a16="http://schemas.microsoft.com/office/drawing/2014/main" id="{64967983-D5B7-49C7-9556-AE2F9C4DFA49}"/>
              </a:ext>
            </a:extLst>
          </p:cNvPr>
          <p:cNvSpPr/>
          <p:nvPr/>
        </p:nvSpPr>
        <p:spPr>
          <a:xfrm>
            <a:off x="7832030" y="22285237"/>
            <a:ext cx="2848418" cy="1920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28;g793709492e_0_0">
            <a:extLst>
              <a:ext uri="{FF2B5EF4-FFF2-40B4-BE49-F238E27FC236}">
                <a16:creationId xmlns:a16="http://schemas.microsoft.com/office/drawing/2014/main" id="{8289E6CA-0662-43FE-8D9F-57DCE4AA8DAB}"/>
              </a:ext>
            </a:extLst>
          </p:cNvPr>
          <p:cNvSpPr/>
          <p:nvPr/>
        </p:nvSpPr>
        <p:spPr>
          <a:xfrm>
            <a:off x="17466987" y="9870949"/>
            <a:ext cx="2482977" cy="3254668"/>
          </a:xfrm>
          <a:prstGeom prst="rect">
            <a:avLst/>
          </a:prstGeom>
          <a:solidFill>
            <a:srgbClr val="E3E1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48841179-912A-4BFB-983C-F32BC808A412}"/>
              </a:ext>
            </a:extLst>
          </p:cNvPr>
          <p:cNvGrpSpPr/>
          <p:nvPr/>
        </p:nvGrpSpPr>
        <p:grpSpPr>
          <a:xfrm>
            <a:off x="11242806" y="9870950"/>
            <a:ext cx="6417243" cy="3253692"/>
            <a:chOff x="11494520" y="9502239"/>
            <a:chExt cx="8506259" cy="3948369"/>
          </a:xfrm>
        </p:grpSpPr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3AB8B76C-1874-4AD8-846A-ED973B123F83}"/>
                </a:ext>
              </a:extLst>
            </p:cNvPr>
            <p:cNvSpPr/>
            <p:nvPr/>
          </p:nvSpPr>
          <p:spPr>
            <a:xfrm>
              <a:off x="11494520" y="9502239"/>
              <a:ext cx="8506259" cy="3948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 dirty="0"/>
            </a:p>
          </p:txBody>
        </p:sp>
        <p:pic>
          <p:nvPicPr>
            <p:cNvPr id="158" name="Picture 6" descr="photon 시스템 구성도에 대한 이미지 검색결과">
              <a:extLst>
                <a:ext uri="{FF2B5EF4-FFF2-40B4-BE49-F238E27FC236}">
                  <a16:creationId xmlns:a16="http://schemas.microsoft.com/office/drawing/2014/main" id="{1C144B60-ED4F-477F-B002-0B5C4B5CE8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34" t="24436" r="1287" b="42703"/>
            <a:stretch/>
          </p:blipFill>
          <p:spPr bwMode="auto">
            <a:xfrm>
              <a:off x="11699116" y="9973585"/>
              <a:ext cx="842737" cy="958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화살표: 오른쪽 158">
              <a:extLst>
                <a:ext uri="{FF2B5EF4-FFF2-40B4-BE49-F238E27FC236}">
                  <a16:creationId xmlns:a16="http://schemas.microsoft.com/office/drawing/2014/main" id="{7A4C1918-0487-4547-8226-3B27B8ADD1C0}"/>
                </a:ext>
              </a:extLst>
            </p:cNvPr>
            <p:cNvSpPr/>
            <p:nvPr/>
          </p:nvSpPr>
          <p:spPr>
            <a:xfrm>
              <a:off x="17779167" y="11205669"/>
              <a:ext cx="1005763" cy="216705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화살표: 오른쪽 159">
              <a:extLst>
                <a:ext uri="{FF2B5EF4-FFF2-40B4-BE49-F238E27FC236}">
                  <a16:creationId xmlns:a16="http://schemas.microsoft.com/office/drawing/2014/main" id="{99B3F2EE-5AF2-46CE-BE3E-65DE238689A9}"/>
                </a:ext>
              </a:extLst>
            </p:cNvPr>
            <p:cNvSpPr/>
            <p:nvPr/>
          </p:nvSpPr>
          <p:spPr>
            <a:xfrm rot="10800000">
              <a:off x="17779167" y="11459078"/>
              <a:ext cx="1005763" cy="216705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1F3F0F88-977D-4ED5-98F7-032946331F0E}"/>
                </a:ext>
              </a:extLst>
            </p:cNvPr>
            <p:cNvGrpSpPr/>
            <p:nvPr/>
          </p:nvGrpSpPr>
          <p:grpSpPr>
            <a:xfrm>
              <a:off x="18792807" y="9579506"/>
              <a:ext cx="1120283" cy="920168"/>
              <a:chOff x="14561311" y="17954522"/>
              <a:chExt cx="1847736" cy="1430037"/>
            </a:xfrm>
          </p:grpSpPr>
          <p:pic>
            <p:nvPicPr>
              <p:cNvPr id="206" name="그림 205">
                <a:extLst>
                  <a:ext uri="{FF2B5EF4-FFF2-40B4-BE49-F238E27FC236}">
                    <a16:creationId xmlns:a16="http://schemas.microsoft.com/office/drawing/2014/main" id="{206FD285-5EC2-48AD-AD13-44177DF57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1311" y="17954522"/>
                <a:ext cx="1847736" cy="1105563"/>
              </a:xfrm>
              <a:prstGeom prst="rect">
                <a:avLst/>
              </a:prstGeom>
            </p:spPr>
          </p:pic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4FC15D5D-1DE3-495F-A6C9-9A1A25C03FBE}"/>
                  </a:ext>
                </a:extLst>
              </p:cNvPr>
              <p:cNvSpPr/>
              <p:nvPr/>
            </p:nvSpPr>
            <p:spPr>
              <a:xfrm>
                <a:off x="15029636" y="19001361"/>
                <a:ext cx="846656" cy="383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 dirty="0">
                    <a:latin typeface="-apple-system"/>
                  </a:rPr>
                  <a:t>Client </a:t>
                </a:r>
                <a:endParaRPr lang="ko-KR" altLang="en-US" sz="1400" dirty="0"/>
              </a:p>
            </p:txBody>
          </p:sp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EEEFC01C-7063-4F75-AEFD-F5FA0E2B3B03}"/>
                </a:ext>
              </a:extLst>
            </p:cNvPr>
            <p:cNvGrpSpPr/>
            <p:nvPr/>
          </p:nvGrpSpPr>
          <p:grpSpPr>
            <a:xfrm>
              <a:off x="18792807" y="10504658"/>
              <a:ext cx="1120283" cy="936522"/>
              <a:chOff x="14561311" y="17954522"/>
              <a:chExt cx="1847736" cy="1455453"/>
            </a:xfrm>
          </p:grpSpPr>
          <p:pic>
            <p:nvPicPr>
              <p:cNvPr id="204" name="그림 203">
                <a:extLst>
                  <a:ext uri="{FF2B5EF4-FFF2-40B4-BE49-F238E27FC236}">
                    <a16:creationId xmlns:a16="http://schemas.microsoft.com/office/drawing/2014/main" id="{ABF0F13A-BB2C-4568-86C4-BE66004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1311" y="17954522"/>
                <a:ext cx="1847736" cy="1105563"/>
              </a:xfrm>
              <a:prstGeom prst="rect">
                <a:avLst/>
              </a:prstGeom>
            </p:spPr>
          </p:pic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9F37BC56-6B4D-44EA-9641-E6F2BE541E27}"/>
                  </a:ext>
                </a:extLst>
              </p:cNvPr>
              <p:cNvSpPr/>
              <p:nvPr/>
            </p:nvSpPr>
            <p:spPr>
              <a:xfrm>
                <a:off x="15069683" y="19026777"/>
                <a:ext cx="846656" cy="383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 dirty="0">
                    <a:latin typeface="-apple-system"/>
                  </a:rPr>
                  <a:t>Client </a:t>
                </a:r>
                <a:endParaRPr lang="ko-KR" altLang="en-US" sz="1400" dirty="0"/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6600160A-A485-4FC3-B1D4-92C910D1830C}"/>
                </a:ext>
              </a:extLst>
            </p:cNvPr>
            <p:cNvGrpSpPr/>
            <p:nvPr/>
          </p:nvGrpSpPr>
          <p:grpSpPr>
            <a:xfrm>
              <a:off x="18792807" y="11476426"/>
              <a:ext cx="1120283" cy="937292"/>
              <a:chOff x="14561311" y="17954522"/>
              <a:chExt cx="1847736" cy="1456650"/>
            </a:xfrm>
          </p:grpSpPr>
          <p:pic>
            <p:nvPicPr>
              <p:cNvPr id="202" name="그림 201">
                <a:extLst>
                  <a:ext uri="{FF2B5EF4-FFF2-40B4-BE49-F238E27FC236}">
                    <a16:creationId xmlns:a16="http://schemas.microsoft.com/office/drawing/2014/main" id="{C0957821-2AB9-4FA9-9485-B8AB09CFC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1311" y="17954522"/>
                <a:ext cx="1847736" cy="1105563"/>
              </a:xfrm>
              <a:prstGeom prst="rect">
                <a:avLst/>
              </a:prstGeom>
            </p:spPr>
          </p:pic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5B63AB2B-923C-4F57-AED9-B88637C8CB30}"/>
                  </a:ext>
                </a:extLst>
              </p:cNvPr>
              <p:cNvSpPr/>
              <p:nvPr/>
            </p:nvSpPr>
            <p:spPr>
              <a:xfrm>
                <a:off x="15057598" y="18951335"/>
                <a:ext cx="855162" cy="4598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 dirty="0">
                    <a:latin typeface="-apple-system"/>
                  </a:rPr>
                  <a:t>Client</a:t>
                </a:r>
                <a:r>
                  <a:rPr lang="en-US" altLang="ko-KR" b="1" dirty="0">
                    <a:latin typeface="-apple-system"/>
                  </a:rPr>
                  <a:t> </a:t>
                </a:r>
                <a:endParaRPr lang="ko-KR" altLang="en-US" dirty="0"/>
              </a:p>
            </p:txBody>
          </p:sp>
        </p:grpSp>
        <p:sp>
          <p:nvSpPr>
            <p:cNvPr id="164" name="화살표: 오른쪽 163">
              <a:extLst>
                <a:ext uri="{FF2B5EF4-FFF2-40B4-BE49-F238E27FC236}">
                  <a16:creationId xmlns:a16="http://schemas.microsoft.com/office/drawing/2014/main" id="{CA4E693C-75DD-43FD-90A0-4A82EDEE00F3}"/>
                </a:ext>
              </a:extLst>
            </p:cNvPr>
            <p:cNvSpPr/>
            <p:nvPr/>
          </p:nvSpPr>
          <p:spPr>
            <a:xfrm>
              <a:off x="12646662" y="11187768"/>
              <a:ext cx="1005763" cy="216705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화살표: 오른쪽 164">
              <a:extLst>
                <a:ext uri="{FF2B5EF4-FFF2-40B4-BE49-F238E27FC236}">
                  <a16:creationId xmlns:a16="http://schemas.microsoft.com/office/drawing/2014/main" id="{D0946119-0BDB-4D58-AF19-05EAAC1A2FAD}"/>
                </a:ext>
              </a:extLst>
            </p:cNvPr>
            <p:cNvSpPr/>
            <p:nvPr/>
          </p:nvSpPr>
          <p:spPr>
            <a:xfrm rot="10800000">
              <a:off x="12646662" y="11441177"/>
              <a:ext cx="1005763" cy="216705"/>
            </a:xfrm>
            <a:prstGeom prst="rightArrow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6" name="Picture 4">
              <a:extLst>
                <a:ext uri="{FF2B5EF4-FFF2-40B4-BE49-F238E27FC236}">
                  <a16:creationId xmlns:a16="http://schemas.microsoft.com/office/drawing/2014/main" id="{B922E364-233C-422C-9C36-261442491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60" t="33941" r="6109" b="40751"/>
            <a:stretch/>
          </p:blipFill>
          <p:spPr bwMode="auto">
            <a:xfrm>
              <a:off x="16244911" y="10527529"/>
              <a:ext cx="1330448" cy="80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5ED0FDC9-F834-437D-BA89-935F53D62F99}"/>
                </a:ext>
              </a:extLst>
            </p:cNvPr>
            <p:cNvSpPr/>
            <p:nvPr/>
          </p:nvSpPr>
          <p:spPr>
            <a:xfrm>
              <a:off x="14669823" y="12228299"/>
              <a:ext cx="2240313" cy="402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Photon cloud</a:t>
              </a:r>
              <a:endParaRPr lang="ko-KR" altLang="en-US" dirty="0"/>
            </a:p>
          </p:txBody>
        </p:sp>
        <p:pic>
          <p:nvPicPr>
            <p:cNvPr id="173" name="Picture 4">
              <a:extLst>
                <a:ext uri="{FF2B5EF4-FFF2-40B4-BE49-F238E27FC236}">
                  <a16:creationId xmlns:a16="http://schemas.microsoft.com/office/drawing/2014/main" id="{3A2F9336-D968-4F32-9C8F-97480ABB6E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60" t="33941" r="6109" b="40751"/>
            <a:stretch/>
          </p:blipFill>
          <p:spPr bwMode="auto">
            <a:xfrm>
              <a:off x="16244911" y="11476423"/>
              <a:ext cx="1330448" cy="80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4">
              <a:extLst>
                <a:ext uri="{FF2B5EF4-FFF2-40B4-BE49-F238E27FC236}">
                  <a16:creationId xmlns:a16="http://schemas.microsoft.com/office/drawing/2014/main" id="{E65C6158-37DA-41A2-A7E2-AD7EEDDB78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7" t="46752" r="30285" b="36302"/>
            <a:stretch/>
          </p:blipFill>
          <p:spPr bwMode="auto">
            <a:xfrm>
              <a:off x="13883743" y="11144152"/>
              <a:ext cx="1246354" cy="609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A2CAD2D6-5053-4209-9388-59411A87F025}"/>
                </a:ext>
              </a:extLst>
            </p:cNvPr>
            <p:cNvSpPr/>
            <p:nvPr/>
          </p:nvSpPr>
          <p:spPr>
            <a:xfrm>
              <a:off x="13776206" y="10121655"/>
              <a:ext cx="3931861" cy="2474338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CAE19A1B-8E63-4A18-AF69-B198984C46A0}"/>
                </a:ext>
              </a:extLst>
            </p:cNvPr>
            <p:cNvGrpSpPr/>
            <p:nvPr/>
          </p:nvGrpSpPr>
          <p:grpSpPr>
            <a:xfrm>
              <a:off x="14342789" y="9783837"/>
              <a:ext cx="1098541" cy="709174"/>
              <a:chOff x="12653231" y="20045563"/>
              <a:chExt cx="7448555" cy="5212703"/>
            </a:xfrm>
          </p:grpSpPr>
          <p:pic>
            <p:nvPicPr>
              <p:cNvPr id="200" name="Picture 6" descr="photon 시스템 구성도에 대한 이미지 검색결과">
                <a:extLst>
                  <a:ext uri="{FF2B5EF4-FFF2-40B4-BE49-F238E27FC236}">
                    <a16:creationId xmlns:a16="http://schemas.microsoft.com/office/drawing/2014/main" id="{195B5FA8-F492-4512-9B32-C3967BF96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911" t="29724" r="38667" b="42235"/>
              <a:stretch/>
            </p:blipFill>
            <p:spPr bwMode="auto">
              <a:xfrm>
                <a:off x="12653231" y="20045563"/>
                <a:ext cx="7448555" cy="5108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BD5B6B2-4F92-4F27-BE9E-C402764B50C5}"/>
                  </a:ext>
                </a:extLst>
              </p:cNvPr>
              <p:cNvSpPr/>
              <p:nvPr/>
            </p:nvSpPr>
            <p:spPr>
              <a:xfrm>
                <a:off x="12653231" y="25018485"/>
                <a:ext cx="971328" cy="2397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 dirty="0"/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A29B32CC-C490-41C0-8DB9-B7DFAA8FDC4E}"/>
                </a:ext>
              </a:extLst>
            </p:cNvPr>
            <p:cNvGrpSpPr/>
            <p:nvPr/>
          </p:nvGrpSpPr>
          <p:grpSpPr>
            <a:xfrm>
              <a:off x="15133350" y="10950991"/>
              <a:ext cx="1045615" cy="934791"/>
              <a:chOff x="10606607" y="17909331"/>
              <a:chExt cx="1421096" cy="1166829"/>
            </a:xfrm>
          </p:grpSpPr>
          <p:cxnSp>
            <p:nvCxnSpPr>
              <p:cNvPr id="198" name="연결선: 꺾임 197">
                <a:extLst>
                  <a:ext uri="{FF2B5EF4-FFF2-40B4-BE49-F238E27FC236}">
                    <a16:creationId xmlns:a16="http://schemas.microsoft.com/office/drawing/2014/main" id="{B1E1F95B-3596-487A-9287-7553F0167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6607" y="18521193"/>
                <a:ext cx="1421096" cy="554967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연결선: 꺾임 198">
                <a:extLst>
                  <a:ext uri="{FF2B5EF4-FFF2-40B4-BE49-F238E27FC236}">
                    <a16:creationId xmlns:a16="http://schemas.microsoft.com/office/drawing/2014/main" id="{E1239EE8-AABE-4455-94E8-95C8ACDDDD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91812" y="17909331"/>
                <a:ext cx="1237395" cy="611862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E24C10C1-ACBB-44F7-925A-C0AA00BF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14158" y="11528919"/>
              <a:ext cx="1120951" cy="1116583"/>
            </a:xfrm>
            <a:prstGeom prst="rect">
              <a:avLst/>
            </a:prstGeom>
          </p:spPr>
        </p:pic>
        <p:sp>
          <p:nvSpPr>
            <p:cNvPr id="192" name="화살표: 왼쪽/오른쪽 191">
              <a:extLst>
                <a:ext uri="{FF2B5EF4-FFF2-40B4-BE49-F238E27FC236}">
                  <a16:creationId xmlns:a16="http://schemas.microsoft.com/office/drawing/2014/main" id="{99FC5C09-D984-4B70-8513-442DB804E03D}"/>
                </a:ext>
              </a:extLst>
            </p:cNvPr>
            <p:cNvSpPr/>
            <p:nvPr/>
          </p:nvSpPr>
          <p:spPr>
            <a:xfrm rot="5400000">
              <a:off x="12058199" y="11206489"/>
              <a:ext cx="377812" cy="204555"/>
            </a:xfrm>
            <a:prstGeom prst="leftRightArrow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1C2512CA-FC3F-4A0A-9C0B-A97EF0E1CBD1}"/>
                </a:ext>
              </a:extLst>
            </p:cNvPr>
            <p:cNvGrpSpPr/>
            <p:nvPr/>
          </p:nvGrpSpPr>
          <p:grpSpPr>
            <a:xfrm>
              <a:off x="18835690" y="12463517"/>
              <a:ext cx="1120283" cy="942732"/>
              <a:chOff x="14561311" y="17954522"/>
              <a:chExt cx="1847736" cy="1465104"/>
            </a:xfrm>
          </p:grpSpPr>
          <p:pic>
            <p:nvPicPr>
              <p:cNvPr id="196" name="그림 195">
                <a:extLst>
                  <a:ext uri="{FF2B5EF4-FFF2-40B4-BE49-F238E27FC236}">
                    <a16:creationId xmlns:a16="http://schemas.microsoft.com/office/drawing/2014/main" id="{FD008596-E577-477A-BEB3-4FE0AED26D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1311" y="17954522"/>
                <a:ext cx="1847736" cy="1105563"/>
              </a:xfrm>
              <a:prstGeom prst="rect">
                <a:avLst/>
              </a:prstGeom>
            </p:spPr>
          </p:pic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B62D34A2-622D-445A-B75E-5569C5F8E37A}"/>
                  </a:ext>
                </a:extLst>
              </p:cNvPr>
              <p:cNvSpPr/>
              <p:nvPr/>
            </p:nvSpPr>
            <p:spPr>
              <a:xfrm>
                <a:off x="15006695" y="19036428"/>
                <a:ext cx="846656" cy="383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b="1" dirty="0">
                    <a:latin typeface="-apple-system"/>
                  </a:rPr>
                  <a:t>Client </a:t>
                </a:r>
                <a:endParaRPr lang="ko-KR" altLang="en-US" sz="1400" dirty="0"/>
              </a:p>
            </p:txBody>
          </p:sp>
        </p:grpSp>
        <p:pic>
          <p:nvPicPr>
            <p:cNvPr id="194" name="Picture 6" descr="photon 시스템 구성도에 대한 이미지 검색결과">
              <a:extLst>
                <a:ext uri="{FF2B5EF4-FFF2-40B4-BE49-F238E27FC236}">
                  <a16:creationId xmlns:a16="http://schemas.microsoft.com/office/drawing/2014/main" id="{44AD2962-8BB2-4EFF-B6BC-7F1773F112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6" t="19667" r="81027" b="69255"/>
            <a:stretch/>
          </p:blipFill>
          <p:spPr bwMode="auto">
            <a:xfrm>
              <a:off x="12812411" y="10695822"/>
              <a:ext cx="674263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" name="Picture 6" descr="photon 시스템 구성도에 대한 이미지 검색결과">
              <a:extLst>
                <a:ext uri="{FF2B5EF4-FFF2-40B4-BE49-F238E27FC236}">
                  <a16:creationId xmlns:a16="http://schemas.microsoft.com/office/drawing/2014/main" id="{749AF664-CA55-4104-AC24-719E7089F6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6" t="19667" r="81027" b="69255"/>
            <a:stretch/>
          </p:blipFill>
          <p:spPr bwMode="auto">
            <a:xfrm>
              <a:off x="17896412" y="10709511"/>
              <a:ext cx="674263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43FE6B-A47B-464A-B553-D87FDBE262C5}"/>
              </a:ext>
            </a:extLst>
          </p:cNvPr>
          <p:cNvSpPr/>
          <p:nvPr/>
        </p:nvSpPr>
        <p:spPr>
          <a:xfrm>
            <a:off x="17613716" y="9961076"/>
            <a:ext cx="25209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Photon cloud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서버로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사용자들의 상호 교류 데이터를 기록해 실시간으로 사용자 데이터를 전송합니다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Client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들은 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VR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기기를 착용하여 게임서버에 접속함으로써 상호 작용 멀티 네트워크로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게임을 즐길 수 있습니다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  <a:p>
            <a:endParaRPr lang="en-US" altLang="ko-KR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17" name="Google Shape;228;g793709492e_0_0">
            <a:extLst>
              <a:ext uri="{FF2B5EF4-FFF2-40B4-BE49-F238E27FC236}">
                <a16:creationId xmlns:a16="http://schemas.microsoft.com/office/drawing/2014/main" id="{D94CC7A9-C3B0-4DED-9EE4-6C9DBB62A4A8}"/>
              </a:ext>
            </a:extLst>
          </p:cNvPr>
          <p:cNvSpPr/>
          <p:nvPr/>
        </p:nvSpPr>
        <p:spPr>
          <a:xfrm>
            <a:off x="11259087" y="13855357"/>
            <a:ext cx="8690877" cy="2123818"/>
          </a:xfrm>
          <a:prstGeom prst="rect">
            <a:avLst/>
          </a:prstGeom>
          <a:solidFill>
            <a:srgbClr val="E3E1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5E2FD26-8EFE-4DFE-BBAA-FB7A9381243E}"/>
              </a:ext>
            </a:extLst>
          </p:cNvPr>
          <p:cNvSpPr txBox="1"/>
          <p:nvPr/>
        </p:nvSpPr>
        <p:spPr>
          <a:xfrm>
            <a:off x="11782565" y="13187700"/>
            <a:ext cx="1635384" cy="5386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9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기능 구현</a:t>
            </a: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86C8EB6B-718D-49A1-92A8-E6D2DA32A6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12433" y="13221065"/>
            <a:ext cx="571500" cy="571500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D99AAA78-6630-4A1F-941E-6A1B478CA057}"/>
              </a:ext>
            </a:extLst>
          </p:cNvPr>
          <p:cNvSpPr/>
          <p:nvPr/>
        </p:nvSpPr>
        <p:spPr>
          <a:xfrm>
            <a:off x="16481698" y="14039185"/>
            <a:ext cx="35120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Oculus quest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의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컨트롤러로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0" latinLnBrk="1"/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조작하며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실제 캐릭터의 총을 들고 다닌다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컨트롤러를 이용하여 </a:t>
            </a:r>
            <a:endParaRPr lang="en-US" altLang="ko-KR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  <a:p>
            <a:pPr lvl="0" latinLnBrk="1"/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이동이 가능하며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물건을 잡는 것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</a:t>
            </a:r>
          </a:p>
          <a:p>
            <a:pPr lvl="0" latinLnBrk="1"/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총을 쏘는 것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, </a:t>
            </a:r>
            <a:r>
              <a:rPr lang="ko-KR" altLang="en-US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다른 유저캐릭터를 때리는 행동 등이 가능하게 되어있다</a:t>
            </a:r>
            <a:r>
              <a:rPr lang="en-US" altLang="ko-KR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.</a:t>
            </a:r>
          </a:p>
        </p:txBody>
      </p:sp>
      <p:pic>
        <p:nvPicPr>
          <p:cNvPr id="221" name="그림 220">
            <a:extLst>
              <a:ext uri="{FF2B5EF4-FFF2-40B4-BE49-F238E27FC236}">
                <a16:creationId xmlns:a16="http://schemas.microsoft.com/office/drawing/2014/main" id="{118935EB-534E-4225-AC2D-121CD257A1AF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17272" t="18455" r="51257" b="44305"/>
          <a:stretch/>
        </p:blipFill>
        <p:spPr>
          <a:xfrm>
            <a:off x="11376298" y="13923812"/>
            <a:ext cx="1640948" cy="1826220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054F6E65-49C1-4D13-8BC6-E04FAA11E0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244" y="13916469"/>
            <a:ext cx="1640947" cy="1833563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5821A517-30CA-47F6-838B-6456B6AB52E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818" y="13913699"/>
            <a:ext cx="1706116" cy="1833562"/>
          </a:xfrm>
          <a:prstGeom prst="rect">
            <a:avLst/>
          </a:prstGeom>
        </p:spPr>
      </p:pic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8172372-52F6-46E8-857E-31C35C10915A}"/>
              </a:ext>
            </a:extLst>
          </p:cNvPr>
          <p:cNvSpPr/>
          <p:nvPr/>
        </p:nvSpPr>
        <p:spPr>
          <a:xfrm>
            <a:off x="11715042" y="15747391"/>
            <a:ext cx="47666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ko-KR" sz="11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VR</a:t>
            </a:r>
            <a:r>
              <a:rPr lang="ko-KR" altLang="en-US" sz="11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1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controller                      </a:t>
            </a:r>
            <a:r>
              <a:rPr lang="ko-KR" altLang="en-US" sz="11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실제 캐릭터의 모습                 </a:t>
            </a:r>
            <a:r>
              <a:rPr lang="en-US" altLang="ko-KR" sz="11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VR</a:t>
            </a:r>
            <a:r>
              <a:rPr lang="ko-KR" altLang="en-US" sz="11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에서 캐릭터의 모습</a:t>
            </a:r>
            <a:endParaRPr lang="en-US" altLang="ko-KR" sz="1100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A89D52-DC9B-40BA-9A6D-6F91F6070F4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02" y="18221902"/>
            <a:ext cx="4391294" cy="28972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ABCF20-90D1-476B-BE9E-3CA10712397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48" y="14831712"/>
            <a:ext cx="4395180" cy="2911159"/>
          </a:xfrm>
          <a:prstGeom prst="rect">
            <a:avLst/>
          </a:prstGeom>
        </p:spPr>
      </p:pic>
      <p:pic>
        <p:nvPicPr>
          <p:cNvPr id="14" name="그림 13" descr="앉아있는, 테이블, 벤치, 보기이(가) 표시된 사진&#10;&#10;자동 생성된 설명">
            <a:extLst>
              <a:ext uri="{FF2B5EF4-FFF2-40B4-BE49-F238E27FC236}">
                <a16:creationId xmlns:a16="http://schemas.microsoft.com/office/drawing/2014/main" id="{B49FEA01-2DB9-4271-8C78-2B09ED1DFA5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85" y="22262592"/>
            <a:ext cx="2814737" cy="19652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ED1533-9B3B-4F65-8B5F-9B6BF089C1FC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13974" t="28227" r="47966" b="14660"/>
          <a:stretch/>
        </p:blipFill>
        <p:spPr>
          <a:xfrm>
            <a:off x="4822771" y="22262592"/>
            <a:ext cx="2848418" cy="19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58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2790</TotalTime>
  <Words>441</Words>
  <Application>Microsoft Office PowerPoint</Application>
  <PresentationFormat>사용자 지정</PresentationFormat>
  <Paragraphs>103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2" baseType="lpstr">
      <vt:lpstr>-apple-system</vt:lpstr>
      <vt:lpstr>Noto Sans CJK KR</vt:lpstr>
      <vt:lpstr>Noto Sans CJK KR Bold</vt:lpstr>
      <vt:lpstr>Noto Sans CJK KR DemiLight</vt:lpstr>
      <vt:lpstr>Noto Sans CJK KR Medium</vt:lpstr>
      <vt:lpstr>Noto Sans CJK KR Regular</vt:lpstr>
      <vt:lpstr>맑은 고딕</vt:lpstr>
      <vt:lpstr>Arial</vt:lpstr>
      <vt:lpstr>Calibri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지원</dc:creator>
  <cp:lastModifiedBy>bong suyeon</cp:lastModifiedBy>
  <cp:revision>174</cp:revision>
  <dcterms:created xsi:type="dcterms:W3CDTF">2018-11-22T09:30:52Z</dcterms:created>
  <dcterms:modified xsi:type="dcterms:W3CDTF">2019-11-26T19:58:35Z</dcterms:modified>
</cp:coreProperties>
</file>